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78" r:id="rId4"/>
    <p:sldId id="266" r:id="rId5"/>
    <p:sldId id="279" r:id="rId6"/>
    <p:sldId id="258" r:id="rId7"/>
    <p:sldId id="259" r:id="rId8"/>
    <p:sldId id="277" r:id="rId9"/>
    <p:sldId id="261" r:id="rId10"/>
    <p:sldId id="264" r:id="rId11"/>
    <p:sldId id="263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66"/>
    <a:srgbClr val="568C45"/>
    <a:srgbClr val="5E646F"/>
    <a:srgbClr val="FBAA26"/>
    <a:srgbClr val="14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0466D-B8FC-4F0B-A91E-49CE6398A97F}" v="4" dt="2024-07-12T09:39:28.816"/>
    <p1510:client id="{9DDA8D72-4FF8-41D3-9FEB-E09867AF5A6C}" v="233" dt="2024-07-11T15:45:26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5"/>
    <p:restoredTop sz="94658"/>
  </p:normalViewPr>
  <p:slideViewPr>
    <p:cSldViewPr snapToGrid="0">
      <p:cViewPr>
        <p:scale>
          <a:sx n="80" d="100"/>
          <a:sy n="80" d="100"/>
        </p:scale>
        <p:origin x="19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Rowe (QIB)" userId="dabd0bce-d688-403f-b69a-1361696fc0a2" providerId="ADAL" clId="{9DDA8D72-4FF8-41D3-9FEB-E09867AF5A6C}"/>
    <pc:docChg chg="undo redo custSel addSld delSld modSld sldOrd">
      <pc:chgData name="Sam Rowe (QIB)" userId="dabd0bce-d688-403f-b69a-1361696fc0a2" providerId="ADAL" clId="{9DDA8D72-4FF8-41D3-9FEB-E09867AF5A6C}" dt="2024-07-11T15:45:33.116" v="2052" actId="14100"/>
      <pc:docMkLst>
        <pc:docMk/>
      </pc:docMkLst>
      <pc:sldChg chg="addSp delSp modSp mod ord">
        <pc:chgData name="Sam Rowe (QIB)" userId="dabd0bce-d688-403f-b69a-1361696fc0a2" providerId="ADAL" clId="{9DDA8D72-4FF8-41D3-9FEB-E09867AF5A6C}" dt="2024-07-11T15:45:33.116" v="2052" actId="14100"/>
        <pc:sldMkLst>
          <pc:docMk/>
          <pc:sldMk cId="2081357335" sldId="258"/>
        </pc:sldMkLst>
        <pc:spChg chg="del">
          <ac:chgData name="Sam Rowe (QIB)" userId="dabd0bce-d688-403f-b69a-1361696fc0a2" providerId="ADAL" clId="{9DDA8D72-4FF8-41D3-9FEB-E09867AF5A6C}" dt="2024-07-10T10:39:41.679" v="1456" actId="478"/>
          <ac:spMkLst>
            <pc:docMk/>
            <pc:sldMk cId="2081357335" sldId="258"/>
            <ac:spMk id="2" creationId="{77190919-E7EE-8598-398C-421742239501}"/>
          </ac:spMkLst>
        </pc:spChg>
        <pc:spChg chg="del">
          <ac:chgData name="Sam Rowe (QIB)" userId="dabd0bce-d688-403f-b69a-1361696fc0a2" providerId="ADAL" clId="{9DDA8D72-4FF8-41D3-9FEB-E09867AF5A6C}" dt="2024-07-10T10:39:41.679" v="1456" actId="478"/>
          <ac:spMkLst>
            <pc:docMk/>
            <pc:sldMk cId="2081357335" sldId="258"/>
            <ac:spMk id="3" creationId="{B3C2383F-6A18-70E6-1890-25088CAB0C1B}"/>
          </ac:spMkLst>
        </pc:spChg>
        <pc:spChg chg="add mod">
          <ac:chgData name="Sam Rowe (QIB)" userId="dabd0bce-d688-403f-b69a-1361696fc0a2" providerId="ADAL" clId="{9DDA8D72-4FF8-41D3-9FEB-E09867AF5A6C}" dt="2024-07-11T15:37:31.943" v="1969" actId="1036"/>
          <ac:spMkLst>
            <pc:docMk/>
            <pc:sldMk cId="2081357335" sldId="258"/>
            <ac:spMk id="4" creationId="{C3499423-66D7-7CBA-5513-48EBB38A9545}"/>
          </ac:spMkLst>
        </pc:spChg>
        <pc:spChg chg="add del mod">
          <ac:chgData name="Sam Rowe (QIB)" userId="dabd0bce-d688-403f-b69a-1361696fc0a2" providerId="ADAL" clId="{9DDA8D72-4FF8-41D3-9FEB-E09867AF5A6C}" dt="2024-07-10T10:39:48.035" v="1459" actId="478"/>
          <ac:spMkLst>
            <pc:docMk/>
            <pc:sldMk cId="2081357335" sldId="258"/>
            <ac:spMk id="6" creationId="{1381275E-F119-F746-3897-1E627B14BD78}"/>
          </ac:spMkLst>
        </pc:spChg>
        <pc:spChg chg="add">
          <ac:chgData name="Sam Rowe (QIB)" userId="dabd0bce-d688-403f-b69a-1361696fc0a2" providerId="ADAL" clId="{9DDA8D72-4FF8-41D3-9FEB-E09867AF5A6C}" dt="2024-07-11T15:28:06.431" v="1812"/>
          <ac:spMkLst>
            <pc:docMk/>
            <pc:sldMk cId="2081357335" sldId="258"/>
            <ac:spMk id="6" creationId="{8C96FF54-C220-FF4C-D1EC-568E89BF21FB}"/>
          </ac:spMkLst>
        </pc:spChg>
        <pc:spChg chg="add del mod">
          <ac:chgData name="Sam Rowe (QIB)" userId="dabd0bce-d688-403f-b69a-1361696fc0a2" providerId="ADAL" clId="{9DDA8D72-4FF8-41D3-9FEB-E09867AF5A6C}" dt="2024-07-11T15:32:51.133" v="1900" actId="478"/>
          <ac:spMkLst>
            <pc:docMk/>
            <pc:sldMk cId="2081357335" sldId="258"/>
            <ac:spMk id="8" creationId="{30EE6B89-8C0C-6B6F-00D2-8814E5FA33AC}"/>
          </ac:spMkLst>
        </pc:spChg>
        <pc:spChg chg="add del mod">
          <ac:chgData name="Sam Rowe (QIB)" userId="dabd0bce-d688-403f-b69a-1361696fc0a2" providerId="ADAL" clId="{9DDA8D72-4FF8-41D3-9FEB-E09867AF5A6C}" dt="2024-07-10T10:39:49.627" v="1460" actId="478"/>
          <ac:spMkLst>
            <pc:docMk/>
            <pc:sldMk cId="2081357335" sldId="258"/>
            <ac:spMk id="8" creationId="{55A453F3-82E5-B74D-AACF-CB932C43AA42}"/>
          </ac:spMkLst>
        </pc:spChg>
        <pc:spChg chg="add mod">
          <ac:chgData name="Sam Rowe (QIB)" userId="dabd0bce-d688-403f-b69a-1361696fc0a2" providerId="ADAL" clId="{9DDA8D72-4FF8-41D3-9FEB-E09867AF5A6C}" dt="2024-07-11T15:44:25.235" v="2033" actId="1036"/>
          <ac:spMkLst>
            <pc:docMk/>
            <pc:sldMk cId="2081357335" sldId="258"/>
            <ac:spMk id="9" creationId="{6DE55AEB-93F5-EBC8-C219-390440059B38}"/>
          </ac:spMkLst>
        </pc:spChg>
        <pc:spChg chg="add mod">
          <ac:chgData name="Sam Rowe (QIB)" userId="dabd0bce-d688-403f-b69a-1361696fc0a2" providerId="ADAL" clId="{9DDA8D72-4FF8-41D3-9FEB-E09867AF5A6C}" dt="2024-07-11T15:44:25.235" v="2033" actId="1036"/>
          <ac:spMkLst>
            <pc:docMk/>
            <pc:sldMk cId="2081357335" sldId="258"/>
            <ac:spMk id="11" creationId="{C7BC3EB4-4154-31C0-5554-A56CBF53B68A}"/>
          </ac:spMkLst>
        </pc:spChg>
        <pc:spChg chg="add mod">
          <ac:chgData name="Sam Rowe (QIB)" userId="dabd0bce-d688-403f-b69a-1361696fc0a2" providerId="ADAL" clId="{9DDA8D72-4FF8-41D3-9FEB-E09867AF5A6C}" dt="2024-07-11T15:44:25.235" v="2033" actId="1036"/>
          <ac:spMkLst>
            <pc:docMk/>
            <pc:sldMk cId="2081357335" sldId="258"/>
            <ac:spMk id="12" creationId="{53A673B1-3D21-0DFF-B026-85B51DFE8BF5}"/>
          </ac:spMkLst>
        </pc:spChg>
        <pc:spChg chg="add mod">
          <ac:chgData name="Sam Rowe (QIB)" userId="dabd0bce-d688-403f-b69a-1361696fc0a2" providerId="ADAL" clId="{9DDA8D72-4FF8-41D3-9FEB-E09867AF5A6C}" dt="2024-07-11T15:44:25.235" v="2033" actId="1036"/>
          <ac:spMkLst>
            <pc:docMk/>
            <pc:sldMk cId="2081357335" sldId="258"/>
            <ac:spMk id="13" creationId="{AD827B3A-D421-F9B9-762E-29C9656B18F4}"/>
          </ac:spMkLst>
        </pc:spChg>
        <pc:spChg chg="add mod">
          <ac:chgData name="Sam Rowe (QIB)" userId="dabd0bce-d688-403f-b69a-1361696fc0a2" providerId="ADAL" clId="{9DDA8D72-4FF8-41D3-9FEB-E09867AF5A6C}" dt="2024-07-11T15:44:25.235" v="2033" actId="1036"/>
          <ac:spMkLst>
            <pc:docMk/>
            <pc:sldMk cId="2081357335" sldId="258"/>
            <ac:spMk id="14" creationId="{75B71DDE-D610-EDA5-5611-45E137B785EF}"/>
          </ac:spMkLst>
        </pc:spChg>
        <pc:spChg chg="add mod">
          <ac:chgData name="Sam Rowe (QIB)" userId="dabd0bce-d688-403f-b69a-1361696fc0a2" providerId="ADAL" clId="{9DDA8D72-4FF8-41D3-9FEB-E09867AF5A6C}" dt="2024-07-11T15:44:25.235" v="2033" actId="1036"/>
          <ac:spMkLst>
            <pc:docMk/>
            <pc:sldMk cId="2081357335" sldId="258"/>
            <ac:spMk id="15" creationId="{B853F3A8-9479-690E-1CE1-106DE16D55CA}"/>
          </ac:spMkLst>
        </pc:spChg>
        <pc:grpChg chg="add mod">
          <ac:chgData name="Sam Rowe (QIB)" userId="dabd0bce-d688-403f-b69a-1361696fc0a2" providerId="ADAL" clId="{9DDA8D72-4FF8-41D3-9FEB-E09867AF5A6C}" dt="2024-07-11T15:44:25.235" v="2033" actId="1036"/>
          <ac:grpSpMkLst>
            <pc:docMk/>
            <pc:sldMk cId="2081357335" sldId="258"/>
            <ac:grpSpMk id="18" creationId="{939DB828-87FA-49B9-9457-2D45C3218BA0}"/>
          </ac:grpSpMkLst>
        </pc:grpChg>
        <pc:picChg chg="add mod modCrop">
          <ac:chgData name="Sam Rowe (QIB)" userId="dabd0bce-d688-403f-b69a-1361696fc0a2" providerId="ADAL" clId="{9DDA8D72-4FF8-41D3-9FEB-E09867AF5A6C}" dt="2024-07-11T15:44:25.235" v="2033" actId="1036"/>
          <ac:picMkLst>
            <pc:docMk/>
            <pc:sldMk cId="2081357335" sldId="258"/>
            <ac:picMk id="3" creationId="{564DB6A0-DFF0-5550-3F98-1DFB1B49EBC2}"/>
          </ac:picMkLst>
        </pc:picChg>
        <pc:picChg chg="add del">
          <ac:chgData name="Sam Rowe (QIB)" userId="dabd0bce-d688-403f-b69a-1361696fc0a2" providerId="ADAL" clId="{9DDA8D72-4FF8-41D3-9FEB-E09867AF5A6C}" dt="2024-07-10T10:39:46.115" v="1458" actId="478"/>
          <ac:picMkLst>
            <pc:docMk/>
            <pc:sldMk cId="2081357335" sldId="258"/>
            <ac:picMk id="5" creationId="{ACEB54A0-F675-E76C-B39B-2971ED0F080F}"/>
          </ac:picMkLst>
        </pc:picChg>
        <pc:picChg chg="add mod">
          <ac:chgData name="Sam Rowe (QIB)" userId="dabd0bce-d688-403f-b69a-1361696fc0a2" providerId="ADAL" clId="{9DDA8D72-4FF8-41D3-9FEB-E09867AF5A6C}" dt="2024-07-11T15:37:31.943" v="1969" actId="1036"/>
          <ac:picMkLst>
            <pc:docMk/>
            <pc:sldMk cId="2081357335" sldId="258"/>
            <ac:picMk id="7" creationId="{F7FE6820-86F0-0A77-9E94-C1DEA0B52988}"/>
          </ac:picMkLst>
        </pc:picChg>
        <pc:picChg chg="add del mod modCrop">
          <ac:chgData name="Sam Rowe (QIB)" userId="dabd0bce-d688-403f-b69a-1361696fc0a2" providerId="ADAL" clId="{9DDA8D72-4FF8-41D3-9FEB-E09867AF5A6C}" dt="2024-07-11T15:40:22.912" v="1988" actId="478"/>
          <ac:picMkLst>
            <pc:docMk/>
            <pc:sldMk cId="2081357335" sldId="258"/>
            <ac:picMk id="17" creationId="{CD420951-4D0A-D080-DEFA-3E48131B6DCB}"/>
          </ac:picMkLst>
        </pc:picChg>
        <pc:picChg chg="add mod">
          <ac:chgData name="Sam Rowe (QIB)" userId="dabd0bce-d688-403f-b69a-1361696fc0a2" providerId="ADAL" clId="{9DDA8D72-4FF8-41D3-9FEB-E09867AF5A6C}" dt="2024-07-11T15:44:25.235" v="2033" actId="1036"/>
          <ac:picMkLst>
            <pc:docMk/>
            <pc:sldMk cId="2081357335" sldId="258"/>
            <ac:picMk id="1028" creationId="{7CE0D5D4-4EFB-F8D8-B405-4A50CF2E9452}"/>
          </ac:picMkLst>
        </pc:picChg>
        <pc:picChg chg="add mod">
          <ac:chgData name="Sam Rowe (QIB)" userId="dabd0bce-d688-403f-b69a-1361696fc0a2" providerId="ADAL" clId="{9DDA8D72-4FF8-41D3-9FEB-E09867AF5A6C}" dt="2024-07-11T15:44:25.235" v="2033" actId="1036"/>
          <ac:picMkLst>
            <pc:docMk/>
            <pc:sldMk cId="2081357335" sldId="258"/>
            <ac:picMk id="1029" creationId="{BE3A6BFC-3CC2-19C6-B336-8818606B3BEC}"/>
          </ac:picMkLst>
        </pc:picChg>
        <pc:picChg chg="add mod">
          <ac:chgData name="Sam Rowe (QIB)" userId="dabd0bce-d688-403f-b69a-1361696fc0a2" providerId="ADAL" clId="{9DDA8D72-4FF8-41D3-9FEB-E09867AF5A6C}" dt="2024-07-11T15:44:25.235" v="2033" actId="1036"/>
          <ac:picMkLst>
            <pc:docMk/>
            <pc:sldMk cId="2081357335" sldId="258"/>
            <ac:picMk id="1030" creationId="{F541DE85-3960-71CC-0F0B-29F5EE392A05}"/>
          </ac:picMkLst>
        </pc:picChg>
        <pc:picChg chg="add mod">
          <ac:chgData name="Sam Rowe (QIB)" userId="dabd0bce-d688-403f-b69a-1361696fc0a2" providerId="ADAL" clId="{9DDA8D72-4FF8-41D3-9FEB-E09867AF5A6C}" dt="2024-07-11T15:44:25.235" v="2033" actId="1036"/>
          <ac:picMkLst>
            <pc:docMk/>
            <pc:sldMk cId="2081357335" sldId="258"/>
            <ac:picMk id="1031" creationId="{E95ED41B-5B1E-E21A-AEAA-DDE3AC5CA9BA}"/>
          </ac:picMkLst>
        </pc:picChg>
        <pc:picChg chg="add mod">
          <ac:chgData name="Sam Rowe (QIB)" userId="dabd0bce-d688-403f-b69a-1361696fc0a2" providerId="ADAL" clId="{9DDA8D72-4FF8-41D3-9FEB-E09867AF5A6C}" dt="2024-07-11T15:44:25.235" v="2033" actId="1036"/>
          <ac:picMkLst>
            <pc:docMk/>
            <pc:sldMk cId="2081357335" sldId="258"/>
            <ac:picMk id="1032" creationId="{D6820425-B59F-8551-64C0-BFBA15BA913A}"/>
          </ac:picMkLst>
        </pc:picChg>
        <pc:picChg chg="add mod">
          <ac:chgData name="Sam Rowe (QIB)" userId="dabd0bce-d688-403f-b69a-1361696fc0a2" providerId="ADAL" clId="{9DDA8D72-4FF8-41D3-9FEB-E09867AF5A6C}" dt="2024-07-11T15:44:25.235" v="2033" actId="1036"/>
          <ac:picMkLst>
            <pc:docMk/>
            <pc:sldMk cId="2081357335" sldId="258"/>
            <ac:picMk id="1033" creationId="{7E5BEC61-A480-FFA6-7BFA-5EE6E0181EAF}"/>
          </ac:picMkLst>
        </pc:picChg>
        <pc:picChg chg="add del mod">
          <ac:chgData name="Sam Rowe (QIB)" userId="dabd0bce-d688-403f-b69a-1361696fc0a2" providerId="ADAL" clId="{9DDA8D72-4FF8-41D3-9FEB-E09867AF5A6C}" dt="2024-07-10T10:40:02.914" v="1464" actId="478"/>
          <ac:picMkLst>
            <pc:docMk/>
            <pc:sldMk cId="2081357335" sldId="258"/>
            <ac:picMk id="3076" creationId="{EAA2A67B-6873-5A98-97A3-FF3BB2F2CFC5}"/>
          </ac:picMkLst>
        </pc:picChg>
        <pc:picChg chg="add del mod">
          <ac:chgData name="Sam Rowe (QIB)" userId="dabd0bce-d688-403f-b69a-1361696fc0a2" providerId="ADAL" clId="{9DDA8D72-4FF8-41D3-9FEB-E09867AF5A6C}" dt="2024-07-10T10:40:53.892" v="1468" actId="478"/>
          <ac:picMkLst>
            <pc:docMk/>
            <pc:sldMk cId="2081357335" sldId="258"/>
            <ac:picMk id="4098" creationId="{CFEB7E53-DEA9-F50A-5E2A-9DBEF1B0A592}"/>
          </ac:picMkLst>
        </pc:picChg>
        <pc:cxnChg chg="add del">
          <ac:chgData name="Sam Rowe (QIB)" userId="dabd0bce-d688-403f-b69a-1361696fc0a2" providerId="ADAL" clId="{9DDA8D72-4FF8-41D3-9FEB-E09867AF5A6C}" dt="2024-07-10T10:39:46.115" v="1458" actId="478"/>
          <ac:cxnSpMkLst>
            <pc:docMk/>
            <pc:sldMk cId="2081357335" sldId="258"/>
            <ac:cxnSpMk id="10" creationId="{F6784F0E-C2BC-B21A-9506-A4C21D34B615}"/>
          </ac:cxnSpMkLst>
        </pc:cxnChg>
        <pc:cxnChg chg="add mod">
          <ac:chgData name="Sam Rowe (QIB)" userId="dabd0bce-d688-403f-b69a-1361696fc0a2" providerId="ADAL" clId="{9DDA8D72-4FF8-41D3-9FEB-E09867AF5A6C}" dt="2024-07-11T15:43:27.862" v="2004" actId="14100"/>
          <ac:cxnSpMkLst>
            <pc:docMk/>
            <pc:sldMk cId="2081357335" sldId="258"/>
            <ac:cxnSpMk id="20" creationId="{DA816C88-D8E5-5187-7BEA-FD42EBD74285}"/>
          </ac:cxnSpMkLst>
        </pc:cxnChg>
        <pc:cxnChg chg="add mod">
          <ac:chgData name="Sam Rowe (QIB)" userId="dabd0bce-d688-403f-b69a-1361696fc0a2" providerId="ADAL" clId="{9DDA8D72-4FF8-41D3-9FEB-E09867AF5A6C}" dt="2024-07-11T15:43:18.525" v="2002"/>
          <ac:cxnSpMkLst>
            <pc:docMk/>
            <pc:sldMk cId="2081357335" sldId="258"/>
            <ac:cxnSpMk id="22" creationId="{CAC4BBB9-97EE-9D56-A1B7-34C85A84E647}"/>
          </ac:cxnSpMkLst>
        </pc:cxnChg>
        <pc:cxnChg chg="add del">
          <ac:chgData name="Sam Rowe (QIB)" userId="dabd0bce-d688-403f-b69a-1361696fc0a2" providerId="ADAL" clId="{9DDA8D72-4FF8-41D3-9FEB-E09867AF5A6C}" dt="2024-07-10T10:39:46.115" v="1458" actId="478"/>
          <ac:cxnSpMkLst>
            <pc:docMk/>
            <pc:sldMk cId="2081357335" sldId="258"/>
            <ac:cxnSpMk id="23" creationId="{6D3EA35D-235D-A540-AF6E-03287B540AD1}"/>
          </ac:cxnSpMkLst>
        </pc:cxnChg>
        <pc:cxnChg chg="add mod">
          <ac:chgData name="Sam Rowe (QIB)" userId="dabd0bce-d688-403f-b69a-1361696fc0a2" providerId="ADAL" clId="{9DDA8D72-4FF8-41D3-9FEB-E09867AF5A6C}" dt="2024-07-11T15:43:50.810" v="2009" actId="14100"/>
          <ac:cxnSpMkLst>
            <pc:docMk/>
            <pc:sldMk cId="2081357335" sldId="258"/>
            <ac:cxnSpMk id="25" creationId="{B6EBEBCA-7E38-63B7-8048-2DDD3A32043A}"/>
          </ac:cxnSpMkLst>
        </pc:cxnChg>
        <pc:cxnChg chg="add mod">
          <ac:chgData name="Sam Rowe (QIB)" userId="dabd0bce-d688-403f-b69a-1361696fc0a2" providerId="ADAL" clId="{9DDA8D72-4FF8-41D3-9FEB-E09867AF5A6C}" dt="2024-07-11T15:44:32.680" v="2036" actId="14100"/>
          <ac:cxnSpMkLst>
            <pc:docMk/>
            <pc:sldMk cId="2081357335" sldId="258"/>
            <ac:cxnSpMk id="28" creationId="{87E2CA56-9885-8C7B-358B-516D3A284C85}"/>
          </ac:cxnSpMkLst>
        </pc:cxnChg>
        <pc:cxnChg chg="add mod">
          <ac:chgData name="Sam Rowe (QIB)" userId="dabd0bce-d688-403f-b69a-1361696fc0a2" providerId="ADAL" clId="{9DDA8D72-4FF8-41D3-9FEB-E09867AF5A6C}" dt="2024-07-11T15:45:01.722" v="2043" actId="1035"/>
          <ac:cxnSpMkLst>
            <pc:docMk/>
            <pc:sldMk cId="2081357335" sldId="258"/>
            <ac:cxnSpMk id="32" creationId="{738C0A1C-8853-A117-3058-179412306FCA}"/>
          </ac:cxnSpMkLst>
        </pc:cxnChg>
        <pc:cxnChg chg="add mod">
          <ac:chgData name="Sam Rowe (QIB)" userId="dabd0bce-d688-403f-b69a-1361696fc0a2" providerId="ADAL" clId="{9DDA8D72-4FF8-41D3-9FEB-E09867AF5A6C}" dt="2024-07-11T15:45:22.452" v="2049" actId="1037"/>
          <ac:cxnSpMkLst>
            <pc:docMk/>
            <pc:sldMk cId="2081357335" sldId="258"/>
            <ac:cxnSpMk id="34" creationId="{1F8E70B0-89B6-1064-76CA-1E0EA7C860ED}"/>
          </ac:cxnSpMkLst>
        </pc:cxnChg>
        <pc:cxnChg chg="add mod">
          <ac:chgData name="Sam Rowe (QIB)" userId="dabd0bce-d688-403f-b69a-1361696fc0a2" providerId="ADAL" clId="{9DDA8D72-4FF8-41D3-9FEB-E09867AF5A6C}" dt="2024-07-11T15:45:33.116" v="2052" actId="14100"/>
          <ac:cxnSpMkLst>
            <pc:docMk/>
            <pc:sldMk cId="2081357335" sldId="258"/>
            <ac:cxnSpMk id="37" creationId="{2FA2953F-EC11-2D21-A01E-88377FDF580B}"/>
          </ac:cxnSpMkLst>
        </pc:cxnChg>
      </pc:sldChg>
      <pc:sldChg chg="addSp delSp modSp mod">
        <pc:chgData name="Sam Rowe (QIB)" userId="dabd0bce-d688-403f-b69a-1361696fc0a2" providerId="ADAL" clId="{9DDA8D72-4FF8-41D3-9FEB-E09867AF5A6C}" dt="2024-07-10T08:24:12.085" v="90" actId="14100"/>
        <pc:sldMkLst>
          <pc:docMk/>
          <pc:sldMk cId="2105049928" sldId="260"/>
        </pc:sldMkLst>
        <pc:spChg chg="add">
          <ac:chgData name="Sam Rowe (QIB)" userId="dabd0bce-d688-403f-b69a-1361696fc0a2" providerId="ADAL" clId="{9DDA8D72-4FF8-41D3-9FEB-E09867AF5A6C}" dt="2024-07-10T08:22:53.472" v="65"/>
          <ac:spMkLst>
            <pc:docMk/>
            <pc:sldMk cId="2105049928" sldId="260"/>
            <ac:spMk id="2" creationId="{E767B85F-37A1-8A6F-6AA5-38C23CDC24F8}"/>
          </ac:spMkLst>
        </pc:spChg>
        <pc:spChg chg="mod">
          <ac:chgData name="Sam Rowe (QIB)" userId="dabd0bce-d688-403f-b69a-1361696fc0a2" providerId="ADAL" clId="{9DDA8D72-4FF8-41D3-9FEB-E09867AF5A6C}" dt="2024-07-10T08:24:12.085" v="90" actId="14100"/>
          <ac:spMkLst>
            <pc:docMk/>
            <pc:sldMk cId="2105049928" sldId="260"/>
            <ac:spMk id="3" creationId="{C3B746D4-6289-DF88-A925-C77BB3748624}"/>
          </ac:spMkLst>
        </pc:spChg>
        <pc:picChg chg="add del mod">
          <ac:chgData name="Sam Rowe (QIB)" userId="dabd0bce-d688-403f-b69a-1361696fc0a2" providerId="ADAL" clId="{9DDA8D72-4FF8-41D3-9FEB-E09867AF5A6C}" dt="2024-07-10T08:23:56.975" v="73" actId="478"/>
          <ac:picMkLst>
            <pc:docMk/>
            <pc:sldMk cId="2105049928" sldId="260"/>
            <ac:picMk id="7" creationId="{F90EC402-7D10-6436-8B8D-366990D621FA}"/>
          </ac:picMkLst>
        </pc:picChg>
      </pc:sldChg>
      <pc:sldChg chg="addSp delSp modSp mod">
        <pc:chgData name="Sam Rowe (QIB)" userId="dabd0bce-d688-403f-b69a-1361696fc0a2" providerId="ADAL" clId="{9DDA8D72-4FF8-41D3-9FEB-E09867AF5A6C}" dt="2024-07-10T08:29:23.959" v="145" actId="21"/>
        <pc:sldMkLst>
          <pc:docMk/>
          <pc:sldMk cId="192411881" sldId="261"/>
        </pc:sldMkLst>
        <pc:picChg chg="add del mod modCrop">
          <ac:chgData name="Sam Rowe (QIB)" userId="dabd0bce-d688-403f-b69a-1361696fc0a2" providerId="ADAL" clId="{9DDA8D72-4FF8-41D3-9FEB-E09867AF5A6C}" dt="2024-07-10T08:29:23.959" v="145" actId="21"/>
          <ac:picMkLst>
            <pc:docMk/>
            <pc:sldMk cId="192411881" sldId="261"/>
            <ac:picMk id="4" creationId="{694D7AC8-7706-18A2-2FD0-61A9C5974A97}"/>
          </ac:picMkLst>
        </pc:picChg>
        <pc:picChg chg="add del mod">
          <ac:chgData name="Sam Rowe (QIB)" userId="dabd0bce-d688-403f-b69a-1361696fc0a2" providerId="ADAL" clId="{9DDA8D72-4FF8-41D3-9FEB-E09867AF5A6C}" dt="2024-07-10T08:28:46.244" v="134" actId="478"/>
          <ac:picMkLst>
            <pc:docMk/>
            <pc:sldMk cId="192411881" sldId="261"/>
            <ac:picMk id="7" creationId="{7569A139-4BBE-5C21-2E04-9E8B76654A42}"/>
          </ac:picMkLst>
        </pc:picChg>
      </pc:sldChg>
      <pc:sldChg chg="modSp mod ord">
        <pc:chgData name="Sam Rowe (QIB)" userId="dabd0bce-d688-403f-b69a-1361696fc0a2" providerId="ADAL" clId="{9DDA8D72-4FF8-41D3-9FEB-E09867AF5A6C}" dt="2024-07-11T15:41:47.093" v="1995" actId="1036"/>
        <pc:sldMkLst>
          <pc:docMk/>
          <pc:sldMk cId="1539501864" sldId="262"/>
        </pc:sldMkLst>
        <pc:spChg chg="mod">
          <ac:chgData name="Sam Rowe (QIB)" userId="dabd0bce-d688-403f-b69a-1361696fc0a2" providerId="ADAL" clId="{9DDA8D72-4FF8-41D3-9FEB-E09867AF5A6C}" dt="2024-07-10T10:53:56.720" v="1510" actId="1038"/>
          <ac:spMkLst>
            <pc:docMk/>
            <pc:sldMk cId="1539501864" sldId="262"/>
            <ac:spMk id="3" creationId="{C3B746D4-6289-DF88-A925-C77BB3748624}"/>
          </ac:spMkLst>
        </pc:spChg>
        <pc:spChg chg="mod">
          <ac:chgData name="Sam Rowe (QIB)" userId="dabd0bce-d688-403f-b69a-1361696fc0a2" providerId="ADAL" clId="{9DDA8D72-4FF8-41D3-9FEB-E09867AF5A6C}" dt="2024-07-10T10:53:48.934" v="1504" actId="14100"/>
          <ac:spMkLst>
            <pc:docMk/>
            <pc:sldMk cId="1539501864" sldId="262"/>
            <ac:spMk id="4" creationId="{9C27B4E6-4B66-DF4A-EDD8-E628D8C232BD}"/>
          </ac:spMkLst>
        </pc:spChg>
        <pc:spChg chg="mod">
          <ac:chgData name="Sam Rowe (QIB)" userId="dabd0bce-d688-403f-b69a-1361696fc0a2" providerId="ADAL" clId="{9DDA8D72-4FF8-41D3-9FEB-E09867AF5A6C}" dt="2024-07-10T13:21:39.671" v="1643" actId="1035"/>
          <ac:spMkLst>
            <pc:docMk/>
            <pc:sldMk cId="1539501864" sldId="262"/>
            <ac:spMk id="5" creationId="{CAA7FF38-7436-70B1-6C79-345B237C5A41}"/>
          </ac:spMkLst>
        </pc:spChg>
        <pc:spChg chg="mod">
          <ac:chgData name="Sam Rowe (QIB)" userId="dabd0bce-d688-403f-b69a-1361696fc0a2" providerId="ADAL" clId="{9DDA8D72-4FF8-41D3-9FEB-E09867AF5A6C}" dt="2024-07-11T15:41:47.093" v="1995" actId="1036"/>
          <ac:spMkLst>
            <pc:docMk/>
            <pc:sldMk cId="1539501864" sldId="262"/>
            <ac:spMk id="13" creationId="{DE84EB80-1836-4ED1-98DD-ADA59568F944}"/>
          </ac:spMkLst>
        </pc:spChg>
      </pc:sldChg>
      <pc:sldChg chg="addSp delSp modSp add mod ord">
        <pc:chgData name="Sam Rowe (QIB)" userId="dabd0bce-d688-403f-b69a-1361696fc0a2" providerId="ADAL" clId="{9DDA8D72-4FF8-41D3-9FEB-E09867AF5A6C}" dt="2024-07-10T08:29:43.599" v="150"/>
        <pc:sldMkLst>
          <pc:docMk/>
          <pc:sldMk cId="1805538500" sldId="263"/>
        </pc:sldMkLst>
        <pc:spChg chg="ord">
          <ac:chgData name="Sam Rowe (QIB)" userId="dabd0bce-d688-403f-b69a-1361696fc0a2" providerId="ADAL" clId="{9DDA8D72-4FF8-41D3-9FEB-E09867AF5A6C}" dt="2024-07-10T08:29:33.235" v="148" actId="166"/>
          <ac:spMkLst>
            <pc:docMk/>
            <pc:sldMk cId="1805538500" sldId="263"/>
            <ac:spMk id="10" creationId="{DDE2A60C-7BEA-EF30-2633-61A811DBA781}"/>
          </ac:spMkLst>
        </pc:spChg>
        <pc:picChg chg="add del mod modCrop">
          <ac:chgData name="Sam Rowe (QIB)" userId="dabd0bce-d688-403f-b69a-1361696fc0a2" providerId="ADAL" clId="{9DDA8D72-4FF8-41D3-9FEB-E09867AF5A6C}" dt="2024-07-10T08:29:25.673" v="146" actId="478"/>
          <ac:picMkLst>
            <pc:docMk/>
            <pc:sldMk cId="1805538500" sldId="263"/>
            <ac:picMk id="5" creationId="{3ECBB3DF-4B6A-E6A7-5EAB-1789B028489B}"/>
          </ac:picMkLst>
        </pc:picChg>
        <pc:picChg chg="add del mod">
          <ac:chgData name="Sam Rowe (QIB)" userId="dabd0bce-d688-403f-b69a-1361696fc0a2" providerId="ADAL" clId="{9DDA8D72-4FF8-41D3-9FEB-E09867AF5A6C}" dt="2024-07-10T08:28:12.827" v="124" actId="21"/>
          <ac:picMkLst>
            <pc:docMk/>
            <pc:sldMk cId="1805538500" sldId="263"/>
            <ac:picMk id="7" creationId="{7569A139-4BBE-5C21-2E04-9E8B76654A42}"/>
          </ac:picMkLst>
        </pc:picChg>
        <pc:picChg chg="add mod">
          <ac:chgData name="Sam Rowe (QIB)" userId="dabd0bce-d688-403f-b69a-1361696fc0a2" providerId="ADAL" clId="{9DDA8D72-4FF8-41D3-9FEB-E09867AF5A6C}" dt="2024-07-10T08:29:25.989" v="147"/>
          <ac:picMkLst>
            <pc:docMk/>
            <pc:sldMk cId="1805538500" sldId="263"/>
            <ac:picMk id="8" creationId="{694D7AC8-7706-18A2-2FD0-61A9C5974A97}"/>
          </ac:picMkLst>
        </pc:picChg>
        <pc:picChg chg="del">
          <ac:chgData name="Sam Rowe (QIB)" userId="dabd0bce-d688-403f-b69a-1361696fc0a2" providerId="ADAL" clId="{9DDA8D72-4FF8-41D3-9FEB-E09867AF5A6C}" dt="2024-07-10T08:27:34.343" v="116" actId="478"/>
          <ac:picMkLst>
            <pc:docMk/>
            <pc:sldMk cId="1805538500" sldId="263"/>
            <ac:picMk id="9" creationId="{D754B471-0DDB-E459-970B-6478AEA25538}"/>
          </ac:picMkLst>
        </pc:picChg>
      </pc:sldChg>
      <pc:sldChg chg="addSp delSp modSp add mod">
        <pc:chgData name="Sam Rowe (QIB)" userId="dabd0bce-d688-403f-b69a-1361696fc0a2" providerId="ADAL" clId="{9DDA8D72-4FF8-41D3-9FEB-E09867AF5A6C}" dt="2024-07-10T08:31:06.519" v="165" actId="167"/>
        <pc:sldMkLst>
          <pc:docMk/>
          <pc:sldMk cId="2380289800" sldId="264"/>
        </pc:sldMkLst>
        <pc:spChg chg="ord">
          <ac:chgData name="Sam Rowe (QIB)" userId="dabd0bce-d688-403f-b69a-1361696fc0a2" providerId="ADAL" clId="{9DDA8D72-4FF8-41D3-9FEB-E09867AF5A6C}" dt="2024-07-10T08:31:06.519" v="165" actId="167"/>
          <ac:spMkLst>
            <pc:docMk/>
            <pc:sldMk cId="2380289800" sldId="264"/>
            <ac:spMk id="11" creationId="{60A10599-386A-8F4B-3BC4-0881993D7614}"/>
          </ac:spMkLst>
        </pc:spChg>
        <pc:picChg chg="add mod ord modCrop">
          <ac:chgData name="Sam Rowe (QIB)" userId="dabd0bce-d688-403f-b69a-1361696fc0a2" providerId="ADAL" clId="{9DDA8D72-4FF8-41D3-9FEB-E09867AF5A6C}" dt="2024-07-10T08:31:00.506" v="163" actId="167"/>
          <ac:picMkLst>
            <pc:docMk/>
            <pc:sldMk cId="2380289800" sldId="264"/>
            <ac:picMk id="5" creationId="{B467C825-D006-23CF-DBF1-68999B67292F}"/>
          </ac:picMkLst>
        </pc:picChg>
        <pc:picChg chg="del">
          <ac:chgData name="Sam Rowe (QIB)" userId="dabd0bce-d688-403f-b69a-1361696fc0a2" providerId="ADAL" clId="{9DDA8D72-4FF8-41D3-9FEB-E09867AF5A6C}" dt="2024-07-10T08:31:02.005" v="164" actId="478"/>
          <ac:picMkLst>
            <pc:docMk/>
            <pc:sldMk cId="2380289800" sldId="264"/>
            <ac:picMk id="9" creationId="{D754B471-0DDB-E459-970B-6478AEA25538}"/>
          </ac:picMkLst>
        </pc:picChg>
      </pc:sldChg>
      <pc:sldChg chg="addSp delSp modSp add del mod">
        <pc:chgData name="Sam Rowe (QIB)" userId="dabd0bce-d688-403f-b69a-1361696fc0a2" providerId="ADAL" clId="{9DDA8D72-4FF8-41D3-9FEB-E09867AF5A6C}" dt="2024-07-10T10:43:41.496" v="1495" actId="47"/>
        <pc:sldMkLst>
          <pc:docMk/>
          <pc:sldMk cId="3727206122" sldId="265"/>
        </pc:sldMkLst>
        <pc:picChg chg="add mod ord modCrop">
          <ac:chgData name="Sam Rowe (QIB)" userId="dabd0bce-d688-403f-b69a-1361696fc0a2" providerId="ADAL" clId="{9DDA8D72-4FF8-41D3-9FEB-E09867AF5A6C}" dt="2024-07-10T08:34:09.849" v="181" actId="167"/>
          <ac:picMkLst>
            <pc:docMk/>
            <pc:sldMk cId="3727206122" sldId="265"/>
            <ac:picMk id="5" creationId="{8764EFC1-9CDB-6A54-AD39-0D7344F0ECE6}"/>
          </ac:picMkLst>
        </pc:picChg>
        <pc:picChg chg="del">
          <ac:chgData name="Sam Rowe (QIB)" userId="dabd0bce-d688-403f-b69a-1361696fc0a2" providerId="ADAL" clId="{9DDA8D72-4FF8-41D3-9FEB-E09867AF5A6C}" dt="2024-07-10T08:34:11.050" v="182" actId="478"/>
          <ac:picMkLst>
            <pc:docMk/>
            <pc:sldMk cId="3727206122" sldId="265"/>
            <ac:picMk id="8" creationId="{694D7AC8-7706-18A2-2FD0-61A9C5974A97}"/>
          </ac:picMkLst>
        </pc:picChg>
      </pc:sldChg>
      <pc:sldChg chg="addSp delSp modSp add mod ord">
        <pc:chgData name="Sam Rowe (QIB)" userId="dabd0bce-d688-403f-b69a-1361696fc0a2" providerId="ADAL" clId="{9DDA8D72-4FF8-41D3-9FEB-E09867AF5A6C}" dt="2024-07-10T10:59:31.151" v="1640" actId="1036"/>
        <pc:sldMkLst>
          <pc:docMk/>
          <pc:sldMk cId="989961744" sldId="266"/>
        </pc:sldMkLst>
        <pc:spChg chg="mod">
          <ac:chgData name="Sam Rowe (QIB)" userId="dabd0bce-d688-403f-b69a-1361696fc0a2" providerId="ADAL" clId="{9DDA8D72-4FF8-41D3-9FEB-E09867AF5A6C}" dt="2024-07-10T08:34:47.638" v="248" actId="1035"/>
          <ac:spMkLst>
            <pc:docMk/>
            <pc:sldMk cId="989961744" sldId="266"/>
            <ac:spMk id="2" creationId="{77190919-E7EE-8598-398C-421742239501}"/>
          </ac:spMkLst>
        </pc:spChg>
        <pc:spChg chg="mod">
          <ac:chgData name="Sam Rowe (QIB)" userId="dabd0bce-d688-403f-b69a-1361696fc0a2" providerId="ADAL" clId="{9DDA8D72-4FF8-41D3-9FEB-E09867AF5A6C}" dt="2024-07-10T10:59:31.151" v="1640" actId="1036"/>
          <ac:spMkLst>
            <pc:docMk/>
            <pc:sldMk cId="989961744" sldId="266"/>
            <ac:spMk id="3" creationId="{B3C2383F-6A18-70E6-1890-25088CAB0C1B}"/>
          </ac:spMkLst>
        </pc:spChg>
        <pc:spChg chg="add del mod">
          <ac:chgData name="Sam Rowe (QIB)" userId="dabd0bce-d688-403f-b69a-1361696fc0a2" providerId="ADAL" clId="{9DDA8D72-4FF8-41D3-9FEB-E09867AF5A6C}" dt="2024-07-10T08:39:27.599" v="667" actId="21"/>
          <ac:spMkLst>
            <pc:docMk/>
            <pc:sldMk cId="989961744" sldId="266"/>
            <ac:spMk id="4" creationId="{868E8A08-72C1-AE49-2016-44932BB5995A}"/>
          </ac:spMkLst>
        </pc:spChg>
        <pc:spChg chg="add del mod">
          <ac:chgData name="Sam Rowe (QIB)" userId="dabd0bce-d688-403f-b69a-1361696fc0a2" providerId="ADAL" clId="{9DDA8D72-4FF8-41D3-9FEB-E09867AF5A6C}" dt="2024-07-10T08:46:54.316" v="1168" actId="478"/>
          <ac:spMkLst>
            <pc:docMk/>
            <pc:sldMk cId="989961744" sldId="266"/>
            <ac:spMk id="6" creationId="{91BC9D84-5C28-F46C-1CF3-0ABE76E6CB7C}"/>
          </ac:spMkLst>
        </pc:spChg>
        <pc:spChg chg="add del mod">
          <ac:chgData name="Sam Rowe (QIB)" userId="dabd0bce-d688-403f-b69a-1361696fc0a2" providerId="ADAL" clId="{9DDA8D72-4FF8-41D3-9FEB-E09867AF5A6C}" dt="2024-07-10T08:41:57.982" v="923" actId="478"/>
          <ac:spMkLst>
            <pc:docMk/>
            <pc:sldMk cId="989961744" sldId="266"/>
            <ac:spMk id="7" creationId="{D76EA199-16CA-C6D6-BCB0-12AAC834659F}"/>
          </ac:spMkLst>
        </pc:spChg>
        <pc:spChg chg="add del mod">
          <ac:chgData name="Sam Rowe (QIB)" userId="dabd0bce-d688-403f-b69a-1361696fc0a2" providerId="ADAL" clId="{9DDA8D72-4FF8-41D3-9FEB-E09867AF5A6C}" dt="2024-07-10T08:46:54.316" v="1168" actId="478"/>
          <ac:spMkLst>
            <pc:docMk/>
            <pc:sldMk cId="989961744" sldId="266"/>
            <ac:spMk id="8" creationId="{6541D27B-F5BB-B121-5433-2DBC796B9D36}"/>
          </ac:spMkLst>
        </pc:spChg>
        <pc:spChg chg="add del mod">
          <ac:chgData name="Sam Rowe (QIB)" userId="dabd0bce-d688-403f-b69a-1361696fc0a2" providerId="ADAL" clId="{9DDA8D72-4FF8-41D3-9FEB-E09867AF5A6C}" dt="2024-07-10T10:57:54.790" v="1601" actId="478"/>
          <ac:spMkLst>
            <pc:docMk/>
            <pc:sldMk cId="989961744" sldId="266"/>
            <ac:spMk id="9" creationId="{391A5B3D-B24B-BFEA-62A1-16632634F987}"/>
          </ac:spMkLst>
        </pc:spChg>
        <pc:spChg chg="add del mod">
          <ac:chgData name="Sam Rowe (QIB)" userId="dabd0bce-d688-403f-b69a-1361696fc0a2" providerId="ADAL" clId="{9DDA8D72-4FF8-41D3-9FEB-E09867AF5A6C}" dt="2024-07-10T10:57:54.790" v="1601" actId="478"/>
          <ac:spMkLst>
            <pc:docMk/>
            <pc:sldMk cId="989961744" sldId="266"/>
            <ac:spMk id="11" creationId="{E8009C43-7F39-686E-E3CB-2695F2EED747}"/>
          </ac:spMkLst>
        </pc:spChg>
        <pc:spChg chg="add">
          <ac:chgData name="Sam Rowe (QIB)" userId="dabd0bce-d688-403f-b69a-1361696fc0a2" providerId="ADAL" clId="{9DDA8D72-4FF8-41D3-9FEB-E09867AF5A6C}" dt="2024-07-10T08:48:04.109" v="1201"/>
          <ac:spMkLst>
            <pc:docMk/>
            <pc:sldMk cId="989961744" sldId="266"/>
            <ac:spMk id="12" creationId="{C5257B09-CF8C-0FD6-0251-9A64DD0CBB7D}"/>
          </ac:spMkLst>
        </pc:spChg>
        <pc:spChg chg="add mod">
          <ac:chgData name="Sam Rowe (QIB)" userId="dabd0bce-d688-403f-b69a-1361696fc0a2" providerId="ADAL" clId="{9DDA8D72-4FF8-41D3-9FEB-E09867AF5A6C}" dt="2024-07-10T10:57:55.264" v="1602"/>
          <ac:spMkLst>
            <pc:docMk/>
            <pc:sldMk cId="989961744" sldId="266"/>
            <ac:spMk id="14" creationId="{F7508606-5F6F-67F1-9FD3-08F4D632CA5B}"/>
          </ac:spMkLst>
        </pc:spChg>
        <pc:spChg chg="add mod">
          <ac:chgData name="Sam Rowe (QIB)" userId="dabd0bce-d688-403f-b69a-1361696fc0a2" providerId="ADAL" clId="{9DDA8D72-4FF8-41D3-9FEB-E09867AF5A6C}" dt="2024-07-10T10:58:16.664" v="1627" actId="5793"/>
          <ac:spMkLst>
            <pc:docMk/>
            <pc:sldMk cId="989961744" sldId="266"/>
            <ac:spMk id="15" creationId="{107F8F10-3C93-CC47-A3BD-64E9FD14CEC5}"/>
          </ac:spMkLst>
        </pc:spChg>
        <pc:picChg chg="mod">
          <ac:chgData name="Sam Rowe (QIB)" userId="dabd0bce-d688-403f-b69a-1361696fc0a2" providerId="ADAL" clId="{9DDA8D72-4FF8-41D3-9FEB-E09867AF5A6C}" dt="2024-07-10T08:46:19.870" v="1165" actId="1076"/>
          <ac:picMkLst>
            <pc:docMk/>
            <pc:sldMk cId="989961744" sldId="266"/>
            <ac:picMk id="5" creationId="{ACEB54A0-F675-E76C-B39B-2971ED0F080F}"/>
          </ac:picMkLst>
        </pc:picChg>
        <pc:picChg chg="add del mod">
          <ac:chgData name="Sam Rowe (QIB)" userId="dabd0bce-d688-403f-b69a-1361696fc0a2" providerId="ADAL" clId="{9DDA8D72-4FF8-41D3-9FEB-E09867AF5A6C}" dt="2024-07-10T08:48:27.281" v="1209" actId="478"/>
          <ac:picMkLst>
            <pc:docMk/>
            <pc:sldMk cId="989961744" sldId="266"/>
            <ac:picMk id="13" creationId="{52036A42-DDBE-9A57-AC5E-B7CDF9B0A808}"/>
          </ac:picMkLst>
        </pc:picChg>
        <pc:picChg chg="add del mod">
          <ac:chgData name="Sam Rowe (QIB)" userId="dabd0bce-d688-403f-b69a-1361696fc0a2" providerId="ADAL" clId="{9DDA8D72-4FF8-41D3-9FEB-E09867AF5A6C}" dt="2024-07-10T10:57:36.500" v="1600" actId="478"/>
          <ac:picMkLst>
            <pc:docMk/>
            <pc:sldMk cId="989961744" sldId="266"/>
            <ac:picMk id="2052" creationId="{B09921C5-41F0-1C1D-D63C-F5223D6DABC3}"/>
          </ac:picMkLst>
        </pc:picChg>
        <pc:cxnChg chg="del">
          <ac:chgData name="Sam Rowe (QIB)" userId="dabd0bce-d688-403f-b69a-1361696fc0a2" providerId="ADAL" clId="{9DDA8D72-4FF8-41D3-9FEB-E09867AF5A6C}" dt="2024-07-10T08:39:36.424" v="668" actId="478"/>
          <ac:cxnSpMkLst>
            <pc:docMk/>
            <pc:sldMk cId="989961744" sldId="266"/>
            <ac:cxnSpMk id="10" creationId="{F6784F0E-C2BC-B21A-9506-A4C21D34B615}"/>
          </ac:cxnSpMkLst>
        </pc:cxnChg>
        <pc:cxnChg chg="del">
          <ac:chgData name="Sam Rowe (QIB)" userId="dabd0bce-d688-403f-b69a-1361696fc0a2" providerId="ADAL" clId="{9DDA8D72-4FF8-41D3-9FEB-E09867AF5A6C}" dt="2024-07-10T08:39:39.889" v="670" actId="478"/>
          <ac:cxnSpMkLst>
            <pc:docMk/>
            <pc:sldMk cId="989961744" sldId="266"/>
            <ac:cxnSpMk id="23" creationId="{6D3EA35D-235D-A540-AF6E-03287B540AD1}"/>
          </ac:cxnSpMkLst>
        </pc:cxnChg>
      </pc:sldChg>
      <pc:sldChg chg="add del">
        <pc:chgData name="Sam Rowe (QIB)" userId="dabd0bce-d688-403f-b69a-1361696fc0a2" providerId="ADAL" clId="{9DDA8D72-4FF8-41D3-9FEB-E09867AF5A6C}" dt="2024-07-10T08:46:03.513" v="1161" actId="47"/>
        <pc:sldMkLst>
          <pc:docMk/>
          <pc:sldMk cId="3866081299" sldId="267"/>
        </pc:sldMkLst>
      </pc:sldChg>
      <pc:sldChg chg="addSp delSp modSp add del ord">
        <pc:chgData name="Sam Rowe (QIB)" userId="dabd0bce-d688-403f-b69a-1361696fc0a2" providerId="ADAL" clId="{9DDA8D72-4FF8-41D3-9FEB-E09867AF5A6C}" dt="2024-07-11T15:36:47.476" v="1964" actId="47"/>
        <pc:sldMkLst>
          <pc:docMk/>
          <pc:sldMk cId="2079878110" sldId="274"/>
        </pc:sldMkLst>
        <pc:picChg chg="add del mod">
          <ac:chgData name="Sam Rowe (QIB)" userId="dabd0bce-d688-403f-b69a-1361696fc0a2" providerId="ADAL" clId="{9DDA8D72-4FF8-41D3-9FEB-E09867AF5A6C}" dt="2024-07-10T10:34:37.102" v="1439" actId="478"/>
          <ac:picMkLst>
            <pc:docMk/>
            <pc:sldMk cId="2079878110" sldId="274"/>
            <ac:picMk id="3074" creationId="{DD48931C-F7D8-71CA-9C15-FAEBCE0A2C9A}"/>
          </ac:picMkLst>
        </pc:picChg>
        <pc:picChg chg="add del mod">
          <ac:chgData name="Sam Rowe (QIB)" userId="dabd0bce-d688-403f-b69a-1361696fc0a2" providerId="ADAL" clId="{9DDA8D72-4FF8-41D3-9FEB-E09867AF5A6C}" dt="2024-07-10T10:37:03.595" v="1443" actId="478"/>
          <ac:picMkLst>
            <pc:docMk/>
            <pc:sldMk cId="2079878110" sldId="274"/>
            <ac:picMk id="3076" creationId="{EAA2A67B-6873-5A98-97A3-FF3BB2F2CFC5}"/>
          </ac:picMkLst>
        </pc:picChg>
      </pc:sldChg>
      <pc:sldChg chg="delSp modSp add del">
        <pc:chgData name="Sam Rowe (QIB)" userId="dabd0bce-d688-403f-b69a-1361696fc0a2" providerId="ADAL" clId="{9DDA8D72-4FF8-41D3-9FEB-E09867AF5A6C}" dt="2024-07-10T10:39:18.074" v="1448" actId="47"/>
        <pc:sldMkLst>
          <pc:docMk/>
          <pc:sldMk cId="835009878" sldId="275"/>
        </pc:sldMkLst>
        <pc:picChg chg="del mod">
          <ac:chgData name="Sam Rowe (QIB)" userId="dabd0bce-d688-403f-b69a-1361696fc0a2" providerId="ADAL" clId="{9DDA8D72-4FF8-41D3-9FEB-E09867AF5A6C}" dt="2024-07-10T10:39:14.698" v="1446" actId="21"/>
          <ac:picMkLst>
            <pc:docMk/>
            <pc:sldMk cId="835009878" sldId="275"/>
            <ac:picMk id="3076" creationId="{EAA2A67B-6873-5A98-97A3-FF3BB2F2CFC5}"/>
          </ac:picMkLst>
        </pc:picChg>
      </pc:sldChg>
      <pc:sldChg chg="addSp delSp modSp new del mod setBg">
        <pc:chgData name="Sam Rowe (QIB)" userId="dabd0bce-d688-403f-b69a-1361696fc0a2" providerId="ADAL" clId="{9DDA8D72-4FF8-41D3-9FEB-E09867AF5A6C}" dt="2024-07-10T10:40:04.676" v="1465" actId="47"/>
        <pc:sldMkLst>
          <pc:docMk/>
          <pc:sldMk cId="4286175084" sldId="276"/>
        </pc:sldMkLst>
        <pc:spChg chg="add">
          <ac:chgData name="Sam Rowe (QIB)" userId="dabd0bce-d688-403f-b69a-1361696fc0a2" providerId="ADAL" clId="{9DDA8D72-4FF8-41D3-9FEB-E09867AF5A6C}" dt="2024-07-10T10:39:20.626" v="1449" actId="26606"/>
          <ac:spMkLst>
            <pc:docMk/>
            <pc:sldMk cId="4286175084" sldId="276"/>
            <ac:spMk id="3081" creationId="{42A4FC2C-047E-45A5-965D-8E1E3BF09BC6}"/>
          </ac:spMkLst>
        </pc:spChg>
        <pc:picChg chg="add del mod">
          <ac:chgData name="Sam Rowe (QIB)" userId="dabd0bce-d688-403f-b69a-1361696fc0a2" providerId="ADAL" clId="{9DDA8D72-4FF8-41D3-9FEB-E09867AF5A6C}" dt="2024-07-10T10:39:38.575" v="1455" actId="21"/>
          <ac:picMkLst>
            <pc:docMk/>
            <pc:sldMk cId="4286175084" sldId="276"/>
            <ac:picMk id="3076" creationId="{EAA2A67B-6873-5A98-97A3-FF3BB2F2CFC5}"/>
          </ac:picMkLst>
        </pc:picChg>
      </pc:sldChg>
      <pc:sldChg chg="add">
        <pc:chgData name="Sam Rowe (QIB)" userId="dabd0bce-d688-403f-b69a-1361696fc0a2" providerId="ADAL" clId="{9DDA8D72-4FF8-41D3-9FEB-E09867AF5A6C}" dt="2024-07-10T10:39:32.948" v="1452"/>
        <pc:sldMkLst>
          <pc:docMk/>
          <pc:sldMk cId="35334540" sldId="277"/>
        </pc:sldMkLst>
      </pc:sldChg>
      <pc:sldMasterChg chg="addSldLayout delSldLayout">
        <pc:chgData name="Sam Rowe (QIB)" userId="dabd0bce-d688-403f-b69a-1361696fc0a2" providerId="ADAL" clId="{9DDA8D72-4FF8-41D3-9FEB-E09867AF5A6C}" dt="2024-07-11T15:36:47.476" v="1964" actId="47"/>
        <pc:sldMasterMkLst>
          <pc:docMk/>
          <pc:sldMasterMk cId="631486743" sldId="2147483648"/>
        </pc:sldMasterMkLst>
        <pc:sldLayoutChg chg="add del">
          <pc:chgData name="Sam Rowe (QIB)" userId="dabd0bce-d688-403f-b69a-1361696fc0a2" providerId="ADAL" clId="{9DDA8D72-4FF8-41D3-9FEB-E09867AF5A6C}" dt="2024-07-11T15:36:47.476" v="1964" actId="47"/>
          <pc:sldLayoutMkLst>
            <pc:docMk/>
            <pc:sldMasterMk cId="631486743" sldId="2147483648"/>
            <pc:sldLayoutMk cId="401493444" sldId="2147483660"/>
          </pc:sldLayoutMkLst>
        </pc:sldLayoutChg>
      </pc:sldMasterChg>
    </pc:docChg>
  </pc:docChgLst>
  <pc:docChgLst>
    <pc:chgData name="Sam Rowe (QIB)" userId="dabd0bce-d688-403f-b69a-1361696fc0a2" providerId="ADAL" clId="{1520466D-B8FC-4F0B-A91E-49CE6398A97F}"/>
    <pc:docChg chg="custSel addSld modSld sldOrd">
      <pc:chgData name="Sam Rowe (QIB)" userId="dabd0bce-d688-403f-b69a-1361696fc0a2" providerId="ADAL" clId="{1520466D-B8FC-4F0B-A91E-49CE6398A97F}" dt="2024-07-12T09:40:12.788" v="56" actId="20577"/>
      <pc:docMkLst>
        <pc:docMk/>
      </pc:docMkLst>
      <pc:sldChg chg="addSp delSp modSp mod">
        <pc:chgData name="Sam Rowe (QIB)" userId="dabd0bce-d688-403f-b69a-1361696fc0a2" providerId="ADAL" clId="{1520466D-B8FC-4F0B-A91E-49CE6398A97F}" dt="2024-07-12T09:40:00.150" v="54" actId="1038"/>
        <pc:sldMkLst>
          <pc:docMk/>
          <pc:sldMk cId="989961744" sldId="266"/>
        </pc:sldMkLst>
        <pc:spChg chg="mod">
          <ac:chgData name="Sam Rowe (QIB)" userId="dabd0bce-d688-403f-b69a-1361696fc0a2" providerId="ADAL" clId="{1520466D-B8FC-4F0B-A91E-49CE6398A97F}" dt="2024-07-12T09:37:28.423" v="3" actId="20577"/>
          <ac:spMkLst>
            <pc:docMk/>
            <pc:sldMk cId="989961744" sldId="266"/>
            <ac:spMk id="3" creationId="{B3C2383F-6A18-70E6-1890-25088CAB0C1B}"/>
          </ac:spMkLst>
        </pc:spChg>
        <pc:picChg chg="del mod">
          <ac:chgData name="Sam Rowe (QIB)" userId="dabd0bce-d688-403f-b69a-1361696fc0a2" providerId="ADAL" clId="{1520466D-B8FC-4F0B-A91E-49CE6398A97F}" dt="2024-07-12T09:38:44.985" v="18" actId="478"/>
          <ac:picMkLst>
            <pc:docMk/>
            <pc:sldMk cId="989961744" sldId="266"/>
            <ac:picMk id="5" creationId="{ACEB54A0-F675-E76C-B39B-2971ED0F080F}"/>
          </ac:picMkLst>
        </pc:picChg>
        <pc:picChg chg="add mod ord">
          <ac:chgData name="Sam Rowe (QIB)" userId="dabd0bce-d688-403f-b69a-1361696fc0a2" providerId="ADAL" clId="{1520466D-B8FC-4F0B-A91E-49CE6398A97F}" dt="2024-07-12T09:40:00.150" v="54" actId="1038"/>
          <ac:picMkLst>
            <pc:docMk/>
            <pc:sldMk cId="989961744" sldId="266"/>
            <ac:picMk id="6" creationId="{52331D31-7612-8C97-DDFB-BCCFF0A59090}"/>
          </ac:picMkLst>
        </pc:picChg>
      </pc:sldChg>
      <pc:sldChg chg="delSp modSp add mod ord">
        <pc:chgData name="Sam Rowe (QIB)" userId="dabd0bce-d688-403f-b69a-1361696fc0a2" providerId="ADAL" clId="{1520466D-B8FC-4F0B-A91E-49CE6398A97F}" dt="2024-07-12T09:39:47.833" v="51"/>
        <pc:sldMkLst>
          <pc:docMk/>
          <pc:sldMk cId="3627612261" sldId="278"/>
        </pc:sldMkLst>
        <pc:spChg chg="mod">
          <ac:chgData name="Sam Rowe (QIB)" userId="dabd0bce-d688-403f-b69a-1361696fc0a2" providerId="ADAL" clId="{1520466D-B8FC-4F0B-A91E-49CE6398A97F}" dt="2024-07-12T09:38:54.116" v="40" actId="20577"/>
          <ac:spMkLst>
            <pc:docMk/>
            <pc:sldMk cId="3627612261" sldId="278"/>
            <ac:spMk id="2" creationId="{77190919-E7EE-8598-398C-421742239501}"/>
          </ac:spMkLst>
        </pc:spChg>
        <pc:picChg chg="mod">
          <ac:chgData name="Sam Rowe (QIB)" userId="dabd0bce-d688-403f-b69a-1361696fc0a2" providerId="ADAL" clId="{1520466D-B8FC-4F0B-A91E-49CE6398A97F}" dt="2024-07-12T09:39:11.681" v="45" actId="1076"/>
          <ac:picMkLst>
            <pc:docMk/>
            <pc:sldMk cId="3627612261" sldId="278"/>
            <ac:picMk id="5" creationId="{ACEB54A0-F675-E76C-B39B-2971ED0F080F}"/>
          </ac:picMkLst>
        </pc:picChg>
        <pc:picChg chg="del">
          <ac:chgData name="Sam Rowe (QIB)" userId="dabd0bce-d688-403f-b69a-1361696fc0a2" providerId="ADAL" clId="{1520466D-B8FC-4F0B-A91E-49CE6398A97F}" dt="2024-07-12T09:39:00.410" v="42" actId="478"/>
          <ac:picMkLst>
            <pc:docMk/>
            <pc:sldMk cId="3627612261" sldId="278"/>
            <ac:picMk id="6" creationId="{52331D31-7612-8C97-DDFB-BCCFF0A59090}"/>
          </ac:picMkLst>
        </pc:picChg>
      </pc:sldChg>
      <pc:sldChg chg="addSp delSp modSp add mod">
        <pc:chgData name="Sam Rowe (QIB)" userId="dabd0bce-d688-403f-b69a-1361696fc0a2" providerId="ADAL" clId="{1520466D-B8FC-4F0B-A91E-49CE6398A97F}" dt="2024-07-12T09:40:12.788" v="56" actId="20577"/>
        <pc:sldMkLst>
          <pc:docMk/>
          <pc:sldMk cId="3561579358" sldId="279"/>
        </pc:sldMkLst>
        <pc:spChg chg="mod">
          <ac:chgData name="Sam Rowe (QIB)" userId="dabd0bce-d688-403f-b69a-1361696fc0a2" providerId="ADAL" clId="{1520466D-B8FC-4F0B-A91E-49CE6398A97F}" dt="2024-07-12T09:40:12.788" v="56" actId="20577"/>
          <ac:spMkLst>
            <pc:docMk/>
            <pc:sldMk cId="3561579358" sldId="279"/>
            <ac:spMk id="2" creationId="{77190919-E7EE-8598-398C-421742239501}"/>
          </ac:spMkLst>
        </pc:spChg>
        <pc:spChg chg="mod">
          <ac:chgData name="Sam Rowe (QIB)" userId="dabd0bce-d688-403f-b69a-1361696fc0a2" providerId="ADAL" clId="{1520466D-B8FC-4F0B-A91E-49CE6398A97F}" dt="2024-07-12T09:39:37.618" v="49" actId="20577"/>
          <ac:spMkLst>
            <pc:docMk/>
            <pc:sldMk cId="3561579358" sldId="279"/>
            <ac:spMk id="3" creationId="{B3C2383F-6A18-70E6-1890-25088CAB0C1B}"/>
          </ac:spMkLst>
        </pc:spChg>
        <pc:spChg chg="del">
          <ac:chgData name="Sam Rowe (QIB)" userId="dabd0bce-d688-403f-b69a-1361696fc0a2" providerId="ADAL" clId="{1520466D-B8FC-4F0B-A91E-49CE6398A97F}" dt="2024-07-12T09:39:22.655" v="47" actId="478"/>
          <ac:spMkLst>
            <pc:docMk/>
            <pc:sldMk cId="3561579358" sldId="279"/>
            <ac:spMk id="14" creationId="{F7508606-5F6F-67F1-9FD3-08F4D632CA5B}"/>
          </ac:spMkLst>
        </pc:spChg>
        <pc:spChg chg="del">
          <ac:chgData name="Sam Rowe (QIB)" userId="dabd0bce-d688-403f-b69a-1361696fc0a2" providerId="ADAL" clId="{1520466D-B8FC-4F0B-A91E-49CE6398A97F}" dt="2024-07-12T09:39:22.655" v="47" actId="478"/>
          <ac:spMkLst>
            <pc:docMk/>
            <pc:sldMk cId="3561579358" sldId="279"/>
            <ac:spMk id="15" creationId="{107F8F10-3C93-CC47-A3BD-64E9FD14CEC5}"/>
          </ac:spMkLst>
        </pc:spChg>
        <pc:picChg chg="add mod">
          <ac:chgData name="Sam Rowe (QIB)" userId="dabd0bce-d688-403f-b69a-1361696fc0a2" providerId="ADAL" clId="{1520466D-B8FC-4F0B-A91E-49CE6398A97F}" dt="2024-07-12T09:39:28.816" v="48"/>
          <ac:picMkLst>
            <pc:docMk/>
            <pc:sldMk cId="3561579358" sldId="279"/>
            <ac:picMk id="4" creationId="{4B1E1980-F9A7-F492-B577-145EB2CF19AE}"/>
          </ac:picMkLst>
        </pc:picChg>
        <pc:picChg chg="del">
          <ac:chgData name="Sam Rowe (QIB)" userId="dabd0bce-d688-403f-b69a-1361696fc0a2" providerId="ADAL" clId="{1520466D-B8FC-4F0B-A91E-49CE6398A97F}" dt="2024-07-12T09:39:22.655" v="47" actId="478"/>
          <ac:picMkLst>
            <pc:docMk/>
            <pc:sldMk cId="3561579358" sldId="279"/>
            <ac:picMk id="6" creationId="{52331D31-7612-8C97-DDFB-BCCFF0A59090}"/>
          </ac:picMkLst>
        </pc:picChg>
        <pc:cxnChg chg="add mod">
          <ac:chgData name="Sam Rowe (QIB)" userId="dabd0bce-d688-403f-b69a-1361696fc0a2" providerId="ADAL" clId="{1520466D-B8FC-4F0B-A91E-49CE6398A97F}" dt="2024-07-12T09:39:28.816" v="48"/>
          <ac:cxnSpMkLst>
            <pc:docMk/>
            <pc:sldMk cId="3561579358" sldId="279"/>
            <ac:cxnSpMk id="5" creationId="{1DD5A826-6B18-9578-CD4C-5C6D116DF0A4}"/>
          </ac:cxnSpMkLst>
        </pc:cxnChg>
        <pc:cxnChg chg="add mod">
          <ac:chgData name="Sam Rowe (QIB)" userId="dabd0bce-d688-403f-b69a-1361696fc0a2" providerId="ADAL" clId="{1520466D-B8FC-4F0B-A91E-49CE6398A97F}" dt="2024-07-12T09:39:28.816" v="48"/>
          <ac:cxnSpMkLst>
            <pc:docMk/>
            <pc:sldMk cId="3561579358" sldId="279"/>
            <ac:cxnSpMk id="7" creationId="{D3BA6685-0188-AACD-A312-94EC67CE9EC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46FC-6DEE-AF41-8616-EF74B030FE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CD82-02F1-2141-840A-79E2046C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5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CD82-02F1-2141-840A-79E2046CA9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CD82-02F1-2141-840A-79E2046CA9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CD82-02F1-2141-840A-79E2046CA9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CD82-02F1-2141-840A-79E2046CA9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CD82-02F1-2141-840A-79E2046CA9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7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CD82-02F1-2141-840A-79E2046CA9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63CF-5F33-5BBC-1653-5880C6FDA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3B0BB-F448-7525-557D-D9C279A2B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B0B2-EB72-B94D-C24E-09CFD6B2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A232C-1493-3F83-C316-030D499C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A766-741F-1CBA-3192-9F418561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A164-B9BC-6F7D-631C-FB115B48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3F6A9-E7C1-EEC4-590E-5C740B4CC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73307-C32F-5B4D-CFEE-4F9C72CF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4AA4D-4E49-97C8-F9CB-EB91E256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CC501-EC57-B984-0EB0-845DC12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66CCE-8D44-F4B0-2962-766502ECD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8E1E9-5C42-EE98-718F-B8DA0A66F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5ECD0-80CA-DFD0-643B-2A04D358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39E5-907A-76DB-16B3-08788BB8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2EFBE-B7E6-8A66-EB2A-796A024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0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1798-517D-F630-493B-1FB9266F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A47F-05D7-2A19-A037-085AEA74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DD735-85C9-940B-1EE2-9B55ABFC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7D9F7-E216-282D-0F1E-02EB160E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4B1D-1AA1-5874-FAA1-C2C94F00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79F-9C4E-05A3-F257-E1F04AF8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3DF30-A4A5-5657-8A9D-068E834AC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3DA3-A24E-4446-7FC5-0D70D4C9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E4340-DFF4-273D-22AF-64C60B7B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34A3-8D18-7AE6-1667-2A20D8FA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4BBB-4DCA-60C1-9220-26E44958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19ED-BEC2-9C52-121F-FF1412311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E4F0D-F922-465F-D2C1-0BC21957D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2C277-6B9E-5837-634E-9719E6F3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680CF-B620-CE67-1AFF-E5544523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11A6-736D-6342-37C4-44EE7214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6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8E0-6604-0968-E2D4-CED8CE9D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DE6B5-2363-53F3-52CB-2D33A02D6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080BD-B290-42B3-F7FF-8F5BCA81F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C22A4-9732-EB5C-1C19-EFE33DD5D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008C6-8054-E9A3-C698-AA28A39DD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2DF7-020A-3AFB-4995-AC83AF81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0D11E-0192-7E70-D938-50A7E5E5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CE112-1007-91D4-C4D5-9BCAC700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36EDD-EFB4-71F5-6DED-B0472CEA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D8298-EAC5-DEC2-3EA9-FB922AE9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28B42-9883-688D-C33D-494AC4AA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3B738-3181-5F48-2E2A-A0224C62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BD39B-7A52-8A7B-041E-11578A4B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0101E-A17D-30EA-CC05-5496280E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7AD73-3C59-518F-6A0C-A8B45F8E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BD2E-0458-63DA-4074-788D439D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483D9-E8DF-3585-5616-DBDA7BC0D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E4E34-19A2-999D-ACD6-3531F000F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72575-D766-03C9-E1BA-86602EC6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4ABE0-F893-93B5-32CF-A9541A97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06EC2-A425-C47D-0A7E-063BEAFA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D4A5-3E84-D3BE-4938-9650A1D8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FACD2-8842-E176-EDAB-6748C713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988CB-2ED8-45AD-62F1-FF663070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F33A5-4137-91F7-39D2-F16A3C53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108D3-D140-A1EC-E084-2F70AC35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46717-3259-6DD7-37DF-1A3B0F2E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3A6B0-8A35-0C3E-B54D-AE2646C7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4B53A-A22D-99FC-3FB8-1D9FB5494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2C5D-DA4A-D16D-06B2-409E9BCE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1FFA-7D9D-1C43-8ECB-C360EE4D6C6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1006-E5ED-041D-6955-C7A3BDE57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388F3-27C5-7390-EC30-5A51038B5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8360-01DA-9F46-8258-39316F0D7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A7FF38-7436-70B1-6C79-345B237C5A41}"/>
              </a:ext>
            </a:extLst>
          </p:cNvPr>
          <p:cNvSpPr/>
          <p:nvPr/>
        </p:nvSpPr>
        <p:spPr>
          <a:xfrm>
            <a:off x="3742261" y="5314945"/>
            <a:ext cx="1643449" cy="1643449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7B4E6-4B66-DF4A-EDD8-E628D8C232BD}"/>
              </a:ext>
            </a:extLst>
          </p:cNvPr>
          <p:cNvSpPr/>
          <p:nvPr/>
        </p:nvSpPr>
        <p:spPr>
          <a:xfrm>
            <a:off x="0" y="6102783"/>
            <a:ext cx="12192000" cy="755217"/>
          </a:xfrm>
          <a:prstGeom prst="rect">
            <a:avLst/>
          </a:prstGeom>
          <a:solidFill>
            <a:srgbClr val="0252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10102E-A9E0-EFB5-BC02-0013BD1AE5EF}"/>
              </a:ext>
            </a:extLst>
          </p:cNvPr>
          <p:cNvSpPr/>
          <p:nvPr/>
        </p:nvSpPr>
        <p:spPr>
          <a:xfrm>
            <a:off x="10144277" y="-776742"/>
            <a:ext cx="1553483" cy="1553483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12DD05-F65F-E62F-FCC1-5A77AC78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28" y="606668"/>
            <a:ext cx="4976016" cy="20910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DE84EB80-1836-4ED1-98DD-ADA59568F944}"/>
              </a:ext>
            </a:extLst>
          </p:cNvPr>
          <p:cNvSpPr txBox="1">
            <a:spLocks/>
          </p:cNvSpPr>
          <p:nvPr/>
        </p:nvSpPr>
        <p:spPr>
          <a:xfrm>
            <a:off x="2401363" y="3444701"/>
            <a:ext cx="8769145" cy="201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568C45"/>
                </a:solidFill>
                <a:latin typeface="Ubuntu Sans SemiBold" pitchFamily="2" charset="0"/>
              </a:rPr>
              <a:t>Presentation title to go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746D4-6289-DF88-A925-C77BB3748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377" y="6251332"/>
            <a:ext cx="7204075" cy="452536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2000" b="1" dirty="0">
                <a:solidFill>
                  <a:schemeClr val="bg1"/>
                </a:solidFill>
                <a:latin typeface="Ubuntu Sans SemiBold" pitchFamily="2" charset="0"/>
              </a:rPr>
              <a:t>Harnessing microbiology to tackle global challenges</a:t>
            </a:r>
          </a:p>
        </p:txBody>
      </p:sp>
    </p:spTree>
    <p:extLst>
      <p:ext uri="{BB962C8B-B14F-4D97-AF65-F5344CB8AC3E}">
        <p14:creationId xmlns:p14="http://schemas.microsoft.com/office/powerpoint/2010/main" val="153950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0A10599-386A-8F4B-3BC4-0881993D7614}"/>
              </a:ext>
            </a:extLst>
          </p:cNvPr>
          <p:cNvSpPr/>
          <p:nvPr/>
        </p:nvSpPr>
        <p:spPr>
          <a:xfrm>
            <a:off x="10129022" y="797610"/>
            <a:ext cx="1224778" cy="1224778"/>
          </a:xfrm>
          <a:prstGeom prst="ellipse">
            <a:avLst/>
          </a:prstGeom>
          <a:solidFill>
            <a:srgbClr val="568C4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in a room with a large group of people&#10;&#10;Description automatically generated">
            <a:extLst>
              <a:ext uri="{FF2B5EF4-FFF2-40B4-BE49-F238E27FC236}">
                <a16:creationId xmlns:a16="http://schemas.microsoft.com/office/drawing/2014/main" id="{B467C825-D006-23CF-DBF1-68999B672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1" r="15927"/>
          <a:stretch/>
        </p:blipFill>
        <p:spPr>
          <a:xfrm>
            <a:off x="6959599" y="1010337"/>
            <a:ext cx="4394201" cy="4371976"/>
          </a:xfrm>
          <a:prstGeom prst="flowChartConnector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90919-E7EE-8598-398C-4217422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194"/>
            <a:ext cx="10515600" cy="1325564"/>
          </a:xfrm>
        </p:spPr>
        <p:txBody>
          <a:bodyPr/>
          <a:lstStyle/>
          <a:p>
            <a:r>
              <a:rPr lang="en-US" b="1" dirty="0">
                <a:solidFill>
                  <a:srgbClr val="025266"/>
                </a:solidFill>
                <a:latin typeface="Ubuntu Sans" pitchFamily="2" charset="0"/>
              </a:rPr>
              <a:t>A title of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383F-6A18-70E6-1890-25088CAB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4695"/>
            <a:ext cx="10515600" cy="2392148"/>
          </a:xfrm>
        </p:spPr>
        <p:txBody>
          <a:bodyPr/>
          <a:lstStyle/>
          <a:p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bullet</a:t>
            </a:r>
          </a:p>
          <a:p>
            <a:pPr marL="0" indent="0">
              <a:buNone/>
            </a:pPr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line of copy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E2A60C-7BEA-EF30-2633-61A811DBA781}"/>
              </a:ext>
            </a:extLst>
          </p:cNvPr>
          <p:cNvSpPr/>
          <p:nvPr/>
        </p:nvSpPr>
        <p:spPr>
          <a:xfrm>
            <a:off x="6658455" y="4204214"/>
            <a:ext cx="1643449" cy="1643449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126095-387D-8B3A-08DA-3BA0A12C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69" y="6155378"/>
            <a:ext cx="1291771" cy="5428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76A0AF-4AC8-79B3-FE40-5A59798EF7D0}"/>
              </a:ext>
            </a:extLst>
          </p:cNvPr>
          <p:cNvCxnSpPr>
            <a:cxnSpLocks/>
          </p:cNvCxnSpPr>
          <p:nvPr/>
        </p:nvCxnSpPr>
        <p:spPr>
          <a:xfrm>
            <a:off x="0" y="6418563"/>
            <a:ext cx="741405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59B2FF-4669-CED4-805E-BA77BD5FD2C8}"/>
              </a:ext>
            </a:extLst>
          </p:cNvPr>
          <p:cNvCxnSpPr>
            <a:cxnSpLocks/>
          </p:cNvCxnSpPr>
          <p:nvPr/>
        </p:nvCxnSpPr>
        <p:spPr>
          <a:xfrm>
            <a:off x="2478104" y="6418563"/>
            <a:ext cx="9713896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8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919-E7EE-8598-398C-4217422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194"/>
            <a:ext cx="10515600" cy="1325564"/>
          </a:xfrm>
        </p:spPr>
        <p:txBody>
          <a:bodyPr/>
          <a:lstStyle/>
          <a:p>
            <a:r>
              <a:rPr lang="en-US" b="1" dirty="0">
                <a:solidFill>
                  <a:srgbClr val="025266"/>
                </a:solidFill>
                <a:latin typeface="Ubuntu Sans" pitchFamily="2" charset="0"/>
              </a:rPr>
              <a:t>A title of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383F-6A18-70E6-1890-25088CAB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4695"/>
            <a:ext cx="10515600" cy="2392148"/>
          </a:xfrm>
        </p:spPr>
        <p:txBody>
          <a:bodyPr/>
          <a:lstStyle/>
          <a:p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bullet</a:t>
            </a:r>
          </a:p>
          <a:p>
            <a:pPr marL="0" indent="0">
              <a:buNone/>
            </a:pPr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line of copy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A10599-386A-8F4B-3BC4-0881993D7614}"/>
              </a:ext>
            </a:extLst>
          </p:cNvPr>
          <p:cNvSpPr/>
          <p:nvPr/>
        </p:nvSpPr>
        <p:spPr>
          <a:xfrm>
            <a:off x="10129022" y="797610"/>
            <a:ext cx="1224778" cy="1224778"/>
          </a:xfrm>
          <a:prstGeom prst="ellipse">
            <a:avLst/>
          </a:prstGeom>
          <a:solidFill>
            <a:srgbClr val="568C4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126095-387D-8B3A-08DA-3BA0A12C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69" y="6155378"/>
            <a:ext cx="1291771" cy="5428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76A0AF-4AC8-79B3-FE40-5A59798EF7D0}"/>
              </a:ext>
            </a:extLst>
          </p:cNvPr>
          <p:cNvCxnSpPr>
            <a:cxnSpLocks/>
          </p:cNvCxnSpPr>
          <p:nvPr/>
        </p:nvCxnSpPr>
        <p:spPr>
          <a:xfrm>
            <a:off x="0" y="6418563"/>
            <a:ext cx="741405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59B2FF-4669-CED4-805E-BA77BD5FD2C8}"/>
              </a:ext>
            </a:extLst>
          </p:cNvPr>
          <p:cNvCxnSpPr>
            <a:cxnSpLocks/>
          </p:cNvCxnSpPr>
          <p:nvPr/>
        </p:nvCxnSpPr>
        <p:spPr>
          <a:xfrm>
            <a:off x="2478104" y="6418563"/>
            <a:ext cx="9713896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D7AC8-7706-18A2-2FD0-61A9C5974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32" r="4305"/>
          <a:stretch/>
        </p:blipFill>
        <p:spPr>
          <a:xfrm>
            <a:off x="6959601" y="1010338"/>
            <a:ext cx="4394200" cy="4371974"/>
          </a:xfrm>
          <a:prstGeom prst="flowChartConnector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DE2A60C-7BEA-EF30-2633-61A811DBA781}"/>
              </a:ext>
            </a:extLst>
          </p:cNvPr>
          <p:cNvSpPr/>
          <p:nvPr/>
        </p:nvSpPr>
        <p:spPr>
          <a:xfrm>
            <a:off x="6658455" y="4204214"/>
            <a:ext cx="1643449" cy="1643449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3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A7FF38-7436-70B1-6C79-345B237C5A41}"/>
              </a:ext>
            </a:extLst>
          </p:cNvPr>
          <p:cNvSpPr/>
          <p:nvPr/>
        </p:nvSpPr>
        <p:spPr>
          <a:xfrm>
            <a:off x="3742261" y="4398901"/>
            <a:ext cx="1643449" cy="1643449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7B4E6-4B66-DF4A-EDD8-E628D8C232BD}"/>
              </a:ext>
            </a:extLst>
          </p:cNvPr>
          <p:cNvSpPr/>
          <p:nvPr/>
        </p:nvSpPr>
        <p:spPr>
          <a:xfrm>
            <a:off x="0" y="5214551"/>
            <a:ext cx="12192000" cy="1643449"/>
          </a:xfrm>
          <a:prstGeom prst="rect">
            <a:avLst/>
          </a:prstGeom>
          <a:solidFill>
            <a:srgbClr val="0252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10102E-A9E0-EFB5-BC02-0013BD1AE5EF}"/>
              </a:ext>
            </a:extLst>
          </p:cNvPr>
          <p:cNvSpPr/>
          <p:nvPr/>
        </p:nvSpPr>
        <p:spPr>
          <a:xfrm>
            <a:off x="10144277" y="-776742"/>
            <a:ext cx="1553483" cy="1553483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12DD05-F65F-E62F-FCC1-5A77AC78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28" y="606668"/>
            <a:ext cx="4976016" cy="20910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3B746D4-6289-DF88-A925-C77BB3748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273" y="5490304"/>
            <a:ext cx="7426619" cy="1084231"/>
          </a:xfrm>
        </p:spPr>
        <p:txBody>
          <a:bodyPr numCol="3"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Contact: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Sam Rowe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sam.rowe@quadram.ac.uk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400" dirty="0">
              <a:solidFill>
                <a:schemeClr val="bg1"/>
              </a:solidFill>
              <a:latin typeface="Ubuntu Sans" pitchFamily="2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    Norwich Research Park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    Norwich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    NR4 7UG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    United Kingdom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www.cmi-norwich.ac.uk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X/Twitter: @MicroNorwich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400" dirty="0">
              <a:solidFill>
                <a:schemeClr val="bg1"/>
              </a:solidFill>
              <a:latin typeface="Ubuntu Sans" pitchFamily="2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E84EB80-1836-4ED1-98DD-ADA59568F944}"/>
              </a:ext>
            </a:extLst>
          </p:cNvPr>
          <p:cNvSpPr txBox="1">
            <a:spLocks/>
          </p:cNvSpPr>
          <p:nvPr/>
        </p:nvSpPr>
        <p:spPr>
          <a:xfrm>
            <a:off x="2401363" y="3005174"/>
            <a:ext cx="8769145" cy="201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568C45"/>
                </a:solidFill>
                <a:latin typeface="Ubuntu Sans SemiBold" pitchFamily="2" charset="0"/>
              </a:rPr>
              <a:t>With thanks</a:t>
            </a:r>
          </a:p>
        </p:txBody>
      </p:sp>
    </p:spTree>
    <p:extLst>
      <p:ext uri="{BB962C8B-B14F-4D97-AF65-F5344CB8AC3E}">
        <p14:creationId xmlns:p14="http://schemas.microsoft.com/office/powerpoint/2010/main" val="210504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A7FF38-7436-70B1-6C79-345B237C5A41}"/>
              </a:ext>
            </a:extLst>
          </p:cNvPr>
          <p:cNvSpPr/>
          <p:nvPr/>
        </p:nvSpPr>
        <p:spPr>
          <a:xfrm>
            <a:off x="3742261" y="4398901"/>
            <a:ext cx="1643449" cy="1643449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7B4E6-4B66-DF4A-EDD8-E628D8C232BD}"/>
              </a:ext>
            </a:extLst>
          </p:cNvPr>
          <p:cNvSpPr/>
          <p:nvPr/>
        </p:nvSpPr>
        <p:spPr>
          <a:xfrm>
            <a:off x="0" y="5214551"/>
            <a:ext cx="12192000" cy="1643449"/>
          </a:xfrm>
          <a:prstGeom prst="rect">
            <a:avLst/>
          </a:prstGeom>
          <a:solidFill>
            <a:srgbClr val="0252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10102E-A9E0-EFB5-BC02-0013BD1AE5EF}"/>
              </a:ext>
            </a:extLst>
          </p:cNvPr>
          <p:cNvSpPr/>
          <p:nvPr/>
        </p:nvSpPr>
        <p:spPr>
          <a:xfrm>
            <a:off x="10144277" y="-776742"/>
            <a:ext cx="1553483" cy="1553483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12DD05-F65F-E62F-FCC1-5A77AC78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8" y="606668"/>
            <a:ext cx="4976016" cy="20910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DE84EB80-1836-4ED1-98DD-ADA59568F944}"/>
              </a:ext>
            </a:extLst>
          </p:cNvPr>
          <p:cNvSpPr txBox="1">
            <a:spLocks/>
          </p:cNvSpPr>
          <p:nvPr/>
        </p:nvSpPr>
        <p:spPr>
          <a:xfrm>
            <a:off x="2401363" y="3005174"/>
            <a:ext cx="8769145" cy="201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568C45"/>
                </a:solidFill>
                <a:latin typeface="Ubuntu Sans SemiBold" pitchFamily="2" charset="0"/>
              </a:rPr>
              <a:t>Presentation title to go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746D4-6289-DF88-A925-C77BB3748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597" y="5669903"/>
            <a:ext cx="3645451" cy="73908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2000" b="1" dirty="0">
                <a:solidFill>
                  <a:schemeClr val="bg1"/>
                </a:solidFill>
                <a:latin typeface="Ubuntu Sans SemiBold" pitchFamily="2" charset="0"/>
              </a:rPr>
              <a:t>Harnessing microbiology to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2000" b="1" dirty="0">
                <a:solidFill>
                  <a:schemeClr val="bg1"/>
                </a:solidFill>
                <a:latin typeface="Ubuntu Sans SemiBold" pitchFamily="2" charset="0"/>
              </a:rPr>
              <a:t>tackle global challenges</a:t>
            </a:r>
          </a:p>
        </p:txBody>
      </p:sp>
    </p:spTree>
    <p:extLst>
      <p:ext uri="{BB962C8B-B14F-4D97-AF65-F5344CB8AC3E}">
        <p14:creationId xmlns:p14="http://schemas.microsoft.com/office/powerpoint/2010/main" val="249059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919-E7EE-8598-398C-4217422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281"/>
            <a:ext cx="10515600" cy="1325564"/>
          </a:xfrm>
        </p:spPr>
        <p:txBody>
          <a:bodyPr/>
          <a:lstStyle/>
          <a:p>
            <a:r>
              <a:rPr lang="en-US" b="1" dirty="0">
                <a:solidFill>
                  <a:srgbClr val="025266"/>
                </a:solidFill>
                <a:latin typeface="Ubuntu Sans" pitchFamily="2" charset="0"/>
              </a:rPr>
              <a:t>Our Mission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383F-6A18-70E6-1890-25088CAB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65"/>
            <a:ext cx="10694158" cy="428559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Showcasing the work from over 100 microbiology research groups at Norwich Research Park – one of the world’s largest sites for microbiology</a:t>
            </a:r>
          </a:p>
          <a:p>
            <a:pPr marL="0" indent="0">
              <a:buNone/>
            </a:pPr>
            <a:endParaRPr lang="en-US" sz="2000" dirty="0">
              <a:solidFill>
                <a:srgbClr val="5E646F"/>
              </a:solidFill>
              <a:latin typeface="Ubuntu Sans" pitchFamily="2" charset="0"/>
            </a:endParaRPr>
          </a:p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Promoting, advertising and driving high-quality microbiology research and innovation to address global challenges in food security, human health and climate change</a:t>
            </a:r>
          </a:p>
          <a:p>
            <a:endParaRPr lang="en-US" sz="2000" dirty="0">
              <a:solidFill>
                <a:srgbClr val="5E646F"/>
              </a:solidFill>
              <a:latin typeface="Ubuntu Sans" pitchFamily="2" charset="0"/>
            </a:endParaRPr>
          </a:p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Fostering collaboration within and beyond Norwich Research Park to provide a vehicle for large-scale funding bids, impacts on policy and increased recruitment of staff and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B54A0-F675-E76C-B39B-2971ED0F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715" y="346373"/>
            <a:ext cx="3453743" cy="1451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508606-5F6F-67F1-9FD3-08F4D632CA5B}"/>
              </a:ext>
            </a:extLst>
          </p:cNvPr>
          <p:cNvSpPr/>
          <p:nvPr/>
        </p:nvSpPr>
        <p:spPr>
          <a:xfrm>
            <a:off x="0" y="5214551"/>
            <a:ext cx="12192000" cy="1643449"/>
          </a:xfrm>
          <a:prstGeom prst="rect">
            <a:avLst/>
          </a:prstGeom>
          <a:solidFill>
            <a:srgbClr val="0252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07F8F10-3C93-CC47-A3BD-64E9FD14CEC5}"/>
              </a:ext>
            </a:extLst>
          </p:cNvPr>
          <p:cNvSpPr txBox="1">
            <a:spLocks/>
          </p:cNvSpPr>
          <p:nvPr/>
        </p:nvSpPr>
        <p:spPr>
          <a:xfrm>
            <a:off x="605273" y="5490304"/>
            <a:ext cx="7426619" cy="108423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Contact: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Sam Rowe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sam.rowe@quadram.ac.uk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400" dirty="0">
              <a:solidFill>
                <a:schemeClr val="bg1"/>
              </a:solidFill>
              <a:latin typeface="Ubuntu Sans" pitchFamily="2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Norwich Research Park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Norwich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NR4 7UG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United Kingdom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www.cmi-norwich.ac.uk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X/Twitter: @MicroNorwich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400" dirty="0">
              <a:solidFill>
                <a:schemeClr val="bg1"/>
              </a:solidFill>
              <a:latin typeface="Ubuntu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1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919-E7EE-8598-398C-4217422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281"/>
            <a:ext cx="10515600" cy="1325564"/>
          </a:xfrm>
        </p:spPr>
        <p:txBody>
          <a:bodyPr/>
          <a:lstStyle/>
          <a:p>
            <a:r>
              <a:rPr lang="en-US" b="1" dirty="0">
                <a:solidFill>
                  <a:srgbClr val="025266"/>
                </a:solidFill>
                <a:latin typeface="Ubuntu Sans" pitchFamily="2" charset="0"/>
              </a:rPr>
              <a:t>Centre for Microbial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383F-6A18-70E6-1890-25088CAB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65"/>
            <a:ext cx="10694158" cy="428559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Showcasing the work from over 100 microbiology research groups at Norwich Research Park – one of the world’s largest sites for microbiology</a:t>
            </a:r>
          </a:p>
          <a:p>
            <a:pPr marL="0" indent="0">
              <a:buNone/>
            </a:pPr>
            <a:endParaRPr lang="en-US" sz="2000" dirty="0">
              <a:solidFill>
                <a:srgbClr val="5E646F"/>
              </a:solidFill>
              <a:latin typeface="Ubuntu Sans" pitchFamily="2" charset="0"/>
            </a:endParaRPr>
          </a:p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Promoting, advertising and driving high-quality microbiology research and innovation to address global challenges in food security, human health and climate change</a:t>
            </a:r>
          </a:p>
          <a:p>
            <a:endParaRPr lang="en-US" sz="2000" dirty="0">
              <a:solidFill>
                <a:srgbClr val="5E646F"/>
              </a:solidFill>
              <a:latin typeface="Ubuntu Sans" pitchFamily="2" charset="0"/>
            </a:endParaRPr>
          </a:p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Fostering collaboration within and beyond Norwich Research Park to provide a vehicle for large-scale funding bids, impacts on policy and increased recruitment of staff and students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08606-5F6F-67F1-9FD3-08F4D632CA5B}"/>
              </a:ext>
            </a:extLst>
          </p:cNvPr>
          <p:cNvSpPr/>
          <p:nvPr/>
        </p:nvSpPr>
        <p:spPr>
          <a:xfrm>
            <a:off x="0" y="5214551"/>
            <a:ext cx="12192000" cy="1643449"/>
          </a:xfrm>
          <a:prstGeom prst="rect">
            <a:avLst/>
          </a:prstGeom>
          <a:solidFill>
            <a:srgbClr val="0252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07F8F10-3C93-CC47-A3BD-64E9FD14CEC5}"/>
              </a:ext>
            </a:extLst>
          </p:cNvPr>
          <p:cNvSpPr txBox="1">
            <a:spLocks/>
          </p:cNvSpPr>
          <p:nvPr/>
        </p:nvSpPr>
        <p:spPr>
          <a:xfrm>
            <a:off x="605273" y="5490304"/>
            <a:ext cx="7426619" cy="108423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Contact: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Sam Rowe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sam.rowe@quadram.ac.uk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400" dirty="0">
              <a:solidFill>
                <a:schemeClr val="bg1"/>
              </a:solidFill>
              <a:latin typeface="Ubuntu Sans" pitchFamily="2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Norwich Research Park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Norwich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NR4 7UG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United Kingdom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www.cmi-norwich.ac.uk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Ubuntu Sans" pitchFamily="2" charset="0"/>
              </a:rPr>
              <a:t>X/Twitter: @MicroNorwich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400" dirty="0">
              <a:solidFill>
                <a:schemeClr val="bg1"/>
              </a:solidFill>
              <a:latin typeface="Ubuntu Sans" pitchFamily="2" charset="0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2331D31-7612-8C97-DDFB-BCCFF0A5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880" y="5328560"/>
            <a:ext cx="2811368" cy="11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919-E7EE-8598-398C-4217422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281"/>
            <a:ext cx="10515600" cy="1325564"/>
          </a:xfrm>
        </p:spPr>
        <p:txBody>
          <a:bodyPr/>
          <a:lstStyle/>
          <a:p>
            <a:r>
              <a:rPr lang="en-US" b="1" dirty="0">
                <a:solidFill>
                  <a:srgbClr val="025266"/>
                </a:solidFill>
                <a:latin typeface="Ubuntu Sans" pitchFamily="2" charset="0"/>
              </a:rPr>
              <a:t>Centre for Microbial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383F-6A18-70E6-1890-25088CAB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965"/>
            <a:ext cx="10694158" cy="4285593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5E646F"/>
              </a:solidFill>
              <a:latin typeface="Ubuntu Sans" pitchFamily="2" charset="0"/>
            </a:endParaRPr>
          </a:p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Showcasing the work from over 100 microbiology research groups at Norwich Research Park – one of the world’s largest sites for microbiology</a:t>
            </a:r>
          </a:p>
          <a:p>
            <a:pPr marL="0" indent="0">
              <a:buNone/>
            </a:pPr>
            <a:endParaRPr lang="en-US" sz="2000" dirty="0">
              <a:solidFill>
                <a:srgbClr val="5E646F"/>
              </a:solidFill>
              <a:latin typeface="Ubuntu Sans" pitchFamily="2" charset="0"/>
            </a:endParaRPr>
          </a:p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Promoting, advertising and driving high-quality microbiology research and innovation to address global challenges in food security, human health and climate change</a:t>
            </a:r>
          </a:p>
          <a:p>
            <a:endParaRPr lang="en-US" sz="2000" dirty="0">
              <a:solidFill>
                <a:srgbClr val="5E646F"/>
              </a:solidFill>
              <a:latin typeface="Ubuntu Sans" pitchFamily="2" charset="0"/>
            </a:endParaRPr>
          </a:p>
          <a:p>
            <a:r>
              <a:rPr lang="en-US" sz="2000" dirty="0">
                <a:solidFill>
                  <a:srgbClr val="5E646F"/>
                </a:solidFill>
                <a:latin typeface="Ubuntu Sans" pitchFamily="2" charset="0"/>
              </a:rPr>
              <a:t>Fostering collaboration within and beyond Norwich Research Park to provide a vehicle for large-scale funding bids, impacts on policy and increased recruitment of staff and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E1980-F9A7-F492-B577-145EB2CF1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69" y="6155378"/>
            <a:ext cx="1291771" cy="54284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D5A826-6B18-9578-CD4C-5C6D116DF0A4}"/>
              </a:ext>
            </a:extLst>
          </p:cNvPr>
          <p:cNvCxnSpPr>
            <a:cxnSpLocks/>
          </p:cNvCxnSpPr>
          <p:nvPr/>
        </p:nvCxnSpPr>
        <p:spPr>
          <a:xfrm>
            <a:off x="0" y="6418563"/>
            <a:ext cx="741405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BA6685-0188-AACD-A312-94EC67CE9EC5}"/>
              </a:ext>
            </a:extLst>
          </p:cNvPr>
          <p:cNvCxnSpPr>
            <a:cxnSpLocks/>
          </p:cNvCxnSpPr>
          <p:nvPr/>
        </p:nvCxnSpPr>
        <p:spPr>
          <a:xfrm>
            <a:off x="2478104" y="6418563"/>
            <a:ext cx="9713896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7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EB54A0-F675-E76C-B39B-2971ED0F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69" y="6155378"/>
            <a:ext cx="1291771" cy="5428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84F0E-C2BC-B21A-9506-A4C21D34B615}"/>
              </a:ext>
            </a:extLst>
          </p:cNvPr>
          <p:cNvCxnSpPr>
            <a:cxnSpLocks/>
          </p:cNvCxnSpPr>
          <p:nvPr/>
        </p:nvCxnSpPr>
        <p:spPr>
          <a:xfrm>
            <a:off x="0" y="6418563"/>
            <a:ext cx="741405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3EA35D-235D-A540-AF6E-03287B540AD1}"/>
              </a:ext>
            </a:extLst>
          </p:cNvPr>
          <p:cNvCxnSpPr>
            <a:cxnSpLocks/>
          </p:cNvCxnSpPr>
          <p:nvPr/>
        </p:nvCxnSpPr>
        <p:spPr>
          <a:xfrm>
            <a:off x="2478104" y="6418563"/>
            <a:ext cx="9713896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499423-66D7-7CBA-5513-48EBB38A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886" y="442503"/>
            <a:ext cx="5550565" cy="10064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unique cluster of world class institutions all located within 1 km</a:t>
            </a:r>
            <a:r>
              <a:rPr lang="en-US" baseline="30000" dirty="0">
                <a:solidFill>
                  <a:srgbClr val="5E646F"/>
                </a:solidFill>
                <a:latin typeface="Ubuntu Sans" pitchFamily="2" charset="0"/>
              </a:rPr>
              <a:t>2</a:t>
            </a:r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E6820-86F0-0A77-9E94-C1DEA0B5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574" y="450157"/>
            <a:ext cx="1951631" cy="7826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9DB828-87FA-49B9-9457-2D45C3218BA0}"/>
              </a:ext>
            </a:extLst>
          </p:cNvPr>
          <p:cNvGrpSpPr/>
          <p:nvPr/>
        </p:nvGrpSpPr>
        <p:grpSpPr>
          <a:xfrm>
            <a:off x="1435452" y="1595417"/>
            <a:ext cx="9321097" cy="4408226"/>
            <a:chOff x="1239052" y="1595417"/>
            <a:chExt cx="9321097" cy="4408226"/>
          </a:xfrm>
        </p:grpSpPr>
        <p:pic>
          <p:nvPicPr>
            <p:cNvPr id="3" name="Picture 2" descr="A aerial view of a city&#10;&#10;Description automatically generated">
              <a:extLst>
                <a:ext uri="{FF2B5EF4-FFF2-40B4-BE49-F238E27FC236}">
                  <a16:creationId xmlns:a16="http://schemas.microsoft.com/office/drawing/2014/main" id="{564DB6A0-DFF0-5550-3F98-1DFB1B49E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520" r="11386" b="10758"/>
            <a:stretch/>
          </p:blipFill>
          <p:spPr>
            <a:xfrm>
              <a:off x="1239052" y="1595417"/>
              <a:ext cx="9321097" cy="44082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E55AEB-93F5-EBC8-C219-390440059B38}"/>
                </a:ext>
              </a:extLst>
            </p:cNvPr>
            <p:cNvSpPr/>
            <p:nvPr/>
          </p:nvSpPr>
          <p:spPr>
            <a:xfrm>
              <a:off x="7615451" y="4991403"/>
              <a:ext cx="1106905" cy="72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BC3EB4-4154-31C0-5554-A56CBF53B68A}"/>
                </a:ext>
              </a:extLst>
            </p:cNvPr>
            <p:cNvSpPr/>
            <p:nvPr/>
          </p:nvSpPr>
          <p:spPr>
            <a:xfrm>
              <a:off x="9079271" y="2441629"/>
              <a:ext cx="1106905" cy="72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A673B1-3D21-0DFF-B026-85B51DFE8BF5}"/>
                </a:ext>
              </a:extLst>
            </p:cNvPr>
            <p:cNvSpPr/>
            <p:nvPr/>
          </p:nvSpPr>
          <p:spPr>
            <a:xfrm>
              <a:off x="3507120" y="2083958"/>
              <a:ext cx="1106905" cy="72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827B3A-D421-F9B9-762E-29C9656B18F4}"/>
                </a:ext>
              </a:extLst>
            </p:cNvPr>
            <p:cNvSpPr/>
            <p:nvPr/>
          </p:nvSpPr>
          <p:spPr>
            <a:xfrm>
              <a:off x="5683387" y="2577003"/>
              <a:ext cx="1106905" cy="72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B71DDE-D610-EDA5-5611-45E137B785EF}"/>
                </a:ext>
              </a:extLst>
            </p:cNvPr>
            <p:cNvSpPr/>
            <p:nvPr/>
          </p:nvSpPr>
          <p:spPr>
            <a:xfrm>
              <a:off x="1631851" y="2959626"/>
              <a:ext cx="1106905" cy="72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53F3A8-9479-690E-1CE1-106DE16D55CA}"/>
                </a:ext>
              </a:extLst>
            </p:cNvPr>
            <p:cNvSpPr/>
            <p:nvPr/>
          </p:nvSpPr>
          <p:spPr>
            <a:xfrm>
              <a:off x="2185303" y="4899798"/>
              <a:ext cx="1106905" cy="72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8" name="Picture 4" descr="Brand | Earlham Institute">
              <a:extLst>
                <a:ext uri="{FF2B5EF4-FFF2-40B4-BE49-F238E27FC236}">
                  <a16:creationId xmlns:a16="http://schemas.microsoft.com/office/drawing/2014/main" id="{7CE0D5D4-4EFB-F8D8-B405-4A50CF2E9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945" y="5120926"/>
              <a:ext cx="857748" cy="27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BE3A6BFC-3CC2-19C6-B336-8818606B3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711" y="2725386"/>
              <a:ext cx="742256" cy="44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541DE85-3960-71CC-0F0B-29F5EE392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095" y="2601804"/>
              <a:ext cx="921255" cy="41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E95ED41B-5B1E-E21A-AEAA-DDE3AC5CA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487" y="5085912"/>
              <a:ext cx="1002832" cy="49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6820425-B59F-8551-64C0-BFBA15BA9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213" y="3117390"/>
              <a:ext cx="758180" cy="41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7E5BEC61-A480-FFA6-7BFA-5EE6E0181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610" y="2236447"/>
              <a:ext cx="741923" cy="440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816C88-D8E5-5187-7BEA-FD42EBD74285}"/>
              </a:ext>
            </a:extLst>
          </p:cNvPr>
          <p:cNvCxnSpPr>
            <a:cxnSpLocks/>
          </p:cNvCxnSpPr>
          <p:nvPr/>
        </p:nvCxnSpPr>
        <p:spPr>
          <a:xfrm flipV="1">
            <a:off x="3388093" y="4706006"/>
            <a:ext cx="594360" cy="27095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EBEBCA-7E38-63B7-8048-2DDD3A32043A}"/>
              </a:ext>
            </a:extLst>
          </p:cNvPr>
          <p:cNvCxnSpPr>
            <a:cxnSpLocks/>
          </p:cNvCxnSpPr>
          <p:nvPr/>
        </p:nvCxnSpPr>
        <p:spPr>
          <a:xfrm>
            <a:off x="2832074" y="3346294"/>
            <a:ext cx="853199" cy="35161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E2CA56-9885-8C7B-358B-516D3A284C85}"/>
              </a:ext>
            </a:extLst>
          </p:cNvPr>
          <p:cNvCxnSpPr>
            <a:cxnSpLocks/>
          </p:cNvCxnSpPr>
          <p:nvPr/>
        </p:nvCxnSpPr>
        <p:spPr>
          <a:xfrm>
            <a:off x="4769440" y="2725386"/>
            <a:ext cx="133809" cy="59512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8C0A1C-8853-A117-3058-179412306FCA}"/>
              </a:ext>
            </a:extLst>
          </p:cNvPr>
          <p:cNvCxnSpPr>
            <a:cxnSpLocks/>
          </p:cNvCxnSpPr>
          <p:nvPr/>
        </p:nvCxnSpPr>
        <p:spPr>
          <a:xfrm flipH="1" flipV="1">
            <a:off x="7196709" y="4902305"/>
            <a:ext cx="667178" cy="13547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8E70B0-89B6-1064-76CA-1E0EA7C860ED}"/>
              </a:ext>
            </a:extLst>
          </p:cNvPr>
          <p:cNvCxnSpPr>
            <a:cxnSpLocks/>
          </p:cNvCxnSpPr>
          <p:nvPr/>
        </p:nvCxnSpPr>
        <p:spPr>
          <a:xfrm flipH="1">
            <a:off x="9069282" y="3117390"/>
            <a:ext cx="275149" cy="41524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A2953F-EC11-2D21-A01E-88377FDF580B}"/>
              </a:ext>
            </a:extLst>
          </p:cNvPr>
          <p:cNvCxnSpPr>
            <a:cxnSpLocks/>
          </p:cNvCxnSpPr>
          <p:nvPr/>
        </p:nvCxnSpPr>
        <p:spPr>
          <a:xfrm flipH="1">
            <a:off x="5214437" y="3174451"/>
            <a:ext cx="847674" cy="66979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5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891ACD-9236-FB6D-B8FD-609CFE959470}"/>
              </a:ext>
            </a:extLst>
          </p:cNvPr>
          <p:cNvSpPr/>
          <p:nvPr/>
        </p:nvSpPr>
        <p:spPr>
          <a:xfrm>
            <a:off x="0" y="0"/>
            <a:ext cx="12192000" cy="6854746"/>
          </a:xfrm>
          <a:prstGeom prst="rect">
            <a:avLst/>
          </a:prstGeom>
          <a:solidFill>
            <a:srgbClr val="0252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1EAA2-E9A0-8598-2246-6FF41752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5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Ubuntu Sans" pitchFamily="2" charset="0"/>
              </a:rPr>
              <a:t>This is a section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46F267-705D-E0FA-C6EA-EE14A279B418}"/>
              </a:ext>
            </a:extLst>
          </p:cNvPr>
          <p:cNvSpPr txBox="1">
            <a:spLocks/>
          </p:cNvSpPr>
          <p:nvPr/>
        </p:nvSpPr>
        <p:spPr>
          <a:xfrm>
            <a:off x="838200" y="2408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Ubuntu Sans" pitchFamily="2" charset="0"/>
              </a:rPr>
              <a:t>This is a section subtitle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CF8808-B5EC-90D9-E707-6433BB263C36}"/>
              </a:ext>
            </a:extLst>
          </p:cNvPr>
          <p:cNvSpPr/>
          <p:nvPr/>
        </p:nvSpPr>
        <p:spPr>
          <a:xfrm>
            <a:off x="6790260" y="5839062"/>
            <a:ext cx="2013857" cy="2013857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A910D5-BCC0-E83D-3BBD-8E1C705312FC}"/>
              </a:ext>
            </a:extLst>
          </p:cNvPr>
          <p:cNvSpPr/>
          <p:nvPr/>
        </p:nvSpPr>
        <p:spPr>
          <a:xfrm>
            <a:off x="9636433" y="-998691"/>
            <a:ext cx="2013857" cy="2013857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10314-113A-6322-C53D-79852BA569B3}"/>
              </a:ext>
            </a:extLst>
          </p:cNvPr>
          <p:cNvSpPr/>
          <p:nvPr/>
        </p:nvSpPr>
        <p:spPr>
          <a:xfrm>
            <a:off x="9122633" y="4405304"/>
            <a:ext cx="1454825" cy="145482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306AC9-6805-4F7E-6EF4-870FEBC0FAAD}"/>
              </a:ext>
            </a:extLst>
          </p:cNvPr>
          <p:cNvSpPr/>
          <p:nvPr/>
        </p:nvSpPr>
        <p:spPr>
          <a:xfrm>
            <a:off x="930103" y="5639204"/>
            <a:ext cx="890459" cy="890459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919-E7EE-8598-398C-4217422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194"/>
            <a:ext cx="10515600" cy="1325564"/>
          </a:xfrm>
        </p:spPr>
        <p:txBody>
          <a:bodyPr/>
          <a:lstStyle/>
          <a:p>
            <a:r>
              <a:rPr lang="en-US" b="1" dirty="0">
                <a:solidFill>
                  <a:srgbClr val="025266"/>
                </a:solidFill>
                <a:latin typeface="Ubuntu Sans" pitchFamily="2" charset="0"/>
              </a:rPr>
              <a:t>A title of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383F-6A18-70E6-1890-25088CAB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4695"/>
            <a:ext cx="10515600" cy="2392148"/>
          </a:xfrm>
        </p:spPr>
        <p:txBody>
          <a:bodyPr/>
          <a:lstStyle/>
          <a:p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bullet</a:t>
            </a:r>
          </a:p>
          <a:p>
            <a:pPr marL="0" indent="0">
              <a:buNone/>
            </a:pPr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line of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B54A0-F675-E76C-B39B-2971ED0F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69" y="6155378"/>
            <a:ext cx="1291771" cy="5428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84F0E-C2BC-B21A-9506-A4C21D34B615}"/>
              </a:ext>
            </a:extLst>
          </p:cNvPr>
          <p:cNvCxnSpPr>
            <a:cxnSpLocks/>
          </p:cNvCxnSpPr>
          <p:nvPr/>
        </p:nvCxnSpPr>
        <p:spPr>
          <a:xfrm>
            <a:off x="0" y="6418563"/>
            <a:ext cx="741405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3EA35D-235D-A540-AF6E-03287B540AD1}"/>
              </a:ext>
            </a:extLst>
          </p:cNvPr>
          <p:cNvCxnSpPr>
            <a:cxnSpLocks/>
          </p:cNvCxnSpPr>
          <p:nvPr/>
        </p:nvCxnSpPr>
        <p:spPr>
          <a:xfrm>
            <a:off x="2478104" y="6418563"/>
            <a:ext cx="9713896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919-E7EE-8598-398C-4217422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194"/>
            <a:ext cx="10515600" cy="1325564"/>
          </a:xfrm>
        </p:spPr>
        <p:txBody>
          <a:bodyPr/>
          <a:lstStyle/>
          <a:p>
            <a:r>
              <a:rPr lang="en-US" b="1" dirty="0">
                <a:solidFill>
                  <a:srgbClr val="025266"/>
                </a:solidFill>
                <a:latin typeface="Ubuntu Sans" pitchFamily="2" charset="0"/>
              </a:rPr>
              <a:t>A title of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383F-6A18-70E6-1890-25088CAB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4695"/>
            <a:ext cx="10515600" cy="2392148"/>
          </a:xfrm>
        </p:spPr>
        <p:txBody>
          <a:bodyPr/>
          <a:lstStyle/>
          <a:p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bullet</a:t>
            </a:r>
          </a:p>
          <a:p>
            <a:pPr marL="0" indent="0">
              <a:buNone/>
            </a:pPr>
            <a:r>
              <a:rPr lang="en-US" dirty="0">
                <a:solidFill>
                  <a:srgbClr val="5E646F"/>
                </a:solidFill>
                <a:latin typeface="Ubuntu Sans" pitchFamily="2" charset="0"/>
              </a:rPr>
              <a:t>A line of copy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A10599-386A-8F4B-3BC4-0881993D7614}"/>
              </a:ext>
            </a:extLst>
          </p:cNvPr>
          <p:cNvSpPr/>
          <p:nvPr/>
        </p:nvSpPr>
        <p:spPr>
          <a:xfrm>
            <a:off x="10129022" y="797610"/>
            <a:ext cx="1224778" cy="1224778"/>
          </a:xfrm>
          <a:prstGeom prst="ellipse">
            <a:avLst/>
          </a:prstGeom>
          <a:solidFill>
            <a:srgbClr val="568C4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4B471-0DDB-E459-970B-6478AEA2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5" r="21875"/>
          <a:stretch/>
        </p:blipFill>
        <p:spPr>
          <a:xfrm>
            <a:off x="6959600" y="1010337"/>
            <a:ext cx="4371975" cy="4371975"/>
          </a:xfrm>
          <a:prstGeom prst="ellipse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DE2A60C-7BEA-EF30-2633-61A811DBA781}"/>
              </a:ext>
            </a:extLst>
          </p:cNvPr>
          <p:cNvSpPr/>
          <p:nvPr/>
        </p:nvSpPr>
        <p:spPr>
          <a:xfrm>
            <a:off x="6658455" y="4204214"/>
            <a:ext cx="1643449" cy="1643449"/>
          </a:xfrm>
          <a:prstGeom prst="ellipse">
            <a:avLst/>
          </a:prstGeom>
          <a:noFill/>
          <a:ln w="38100">
            <a:solidFill>
              <a:srgbClr val="FB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126095-387D-8B3A-08DA-3BA0A12C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69" y="6155378"/>
            <a:ext cx="1291771" cy="5428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76A0AF-4AC8-79B3-FE40-5A59798EF7D0}"/>
              </a:ext>
            </a:extLst>
          </p:cNvPr>
          <p:cNvCxnSpPr>
            <a:cxnSpLocks/>
          </p:cNvCxnSpPr>
          <p:nvPr/>
        </p:nvCxnSpPr>
        <p:spPr>
          <a:xfrm>
            <a:off x="0" y="6418563"/>
            <a:ext cx="741405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59B2FF-4669-CED4-805E-BA77BD5FD2C8}"/>
              </a:ext>
            </a:extLst>
          </p:cNvPr>
          <p:cNvCxnSpPr>
            <a:cxnSpLocks/>
          </p:cNvCxnSpPr>
          <p:nvPr/>
        </p:nvCxnSpPr>
        <p:spPr>
          <a:xfrm>
            <a:off x="2478104" y="6418563"/>
            <a:ext cx="9713896" cy="0"/>
          </a:xfrm>
          <a:prstGeom prst="line">
            <a:avLst/>
          </a:prstGeom>
          <a:ln w="6350">
            <a:solidFill>
              <a:srgbClr val="025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426</Words>
  <Application>Microsoft Office PowerPoint</Application>
  <PresentationFormat>Widescreen</PresentationFormat>
  <Paragraphs>76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Ubuntu Sans</vt:lpstr>
      <vt:lpstr>Ubuntu Sans SemiBold</vt:lpstr>
      <vt:lpstr>Office Theme</vt:lpstr>
      <vt:lpstr>PowerPoint Presentation</vt:lpstr>
      <vt:lpstr>PowerPoint Presentation</vt:lpstr>
      <vt:lpstr>Our Mission and Vision</vt:lpstr>
      <vt:lpstr>Centre for Microbial Interactions</vt:lpstr>
      <vt:lpstr>Centre for Microbial Interactions</vt:lpstr>
      <vt:lpstr>PowerPoint Presentation</vt:lpstr>
      <vt:lpstr>This is a section title</vt:lpstr>
      <vt:lpstr>A title of sorts</vt:lpstr>
      <vt:lpstr>A title of sorts</vt:lpstr>
      <vt:lpstr>A title of sorts</vt:lpstr>
      <vt:lpstr>A title of sorts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Riches</dc:creator>
  <cp:lastModifiedBy>Sam Rowe (QIB)</cp:lastModifiedBy>
  <cp:revision>4</cp:revision>
  <dcterms:created xsi:type="dcterms:W3CDTF">2024-06-25T12:44:26Z</dcterms:created>
  <dcterms:modified xsi:type="dcterms:W3CDTF">2024-07-12T09:40:17Z</dcterms:modified>
</cp:coreProperties>
</file>